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ore0.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metadata/core-properties" Target="docProps/core0.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5"/>
  </p:notesMasterIdLst>
  <p:sldIdLst>
    <p:sldId id="261" r:id="rId2"/>
    <p:sldId id="263" r:id="rId3"/>
    <p:sldId id="259" r:id="rId4"/>
    <p:sldId id="256" r:id="rId5"/>
    <p:sldId id="272" r:id="rId6"/>
    <p:sldId id="258" r:id="rId7"/>
    <p:sldId id="267" r:id="rId8"/>
    <p:sldId id="268" r:id="rId9"/>
    <p:sldId id="266" r:id="rId10"/>
    <p:sldId id="269" r:id="rId11"/>
    <p:sldId id="265" r:id="rId12"/>
    <p:sldId id="271" r:id="rId13"/>
    <p:sldId id="273" r:id="rId14"/>
  </p:sldIdLst>
  <p:sldSz cx="10080625" cy="5670550"/>
  <p:notesSz cx="7559675" cy="10691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991" autoAdjust="0"/>
  </p:normalViewPr>
  <p:slideViewPr>
    <p:cSldViewPr snapToGrid="0">
      <p:cViewPr varScale="1">
        <p:scale>
          <a:sx n="95" d="100"/>
          <a:sy n="95" d="100"/>
        </p:scale>
        <p:origin x="756" y="70"/>
      </p:cViewPr>
      <p:guideLst/>
    </p:cSldViewPr>
  </p:slideViewPr>
  <p:notesTextViewPr>
    <p:cViewPr>
      <p:scale>
        <a:sx n="1" d="1"/>
        <a:sy n="1" d="1"/>
      </p:scale>
      <p:origin x="0" y="0"/>
    </p:cViewPr>
  </p:notesTextViewPr>
  <p:notesViewPr>
    <p:cSldViewPr snapToGrid="0">
      <p:cViewPr varScale="1">
        <p:scale>
          <a:sx n="73" d="100"/>
          <a:sy n="73" d="100"/>
        </p:scale>
        <p:origin x="3434" y="5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276600" cy="536575"/>
          </a:xfrm>
          <a:prstGeom prst="rect">
            <a:avLst/>
          </a:prstGeom>
        </p:spPr>
        <p:txBody>
          <a:bodyPr vert="horz" lIns="91440" tIns="45720" rIns="91440" bIns="45720" rtlCol="0"/>
          <a:lstStyle>
            <a:lvl1pPr algn="l">
              <a:defRPr sz="1200"/>
            </a:lvl1pPr>
          </a:lstStyle>
          <a:p>
            <a:endParaRPr lang="en-AU" dirty="0"/>
          </a:p>
        </p:txBody>
      </p:sp>
      <p:sp>
        <p:nvSpPr>
          <p:cNvPr id="3" name="Date Placeholder 2"/>
          <p:cNvSpPr>
            <a:spLocks noGrp="1"/>
          </p:cNvSpPr>
          <p:nvPr>
            <p:ph type="dt" idx="1"/>
          </p:nvPr>
        </p:nvSpPr>
        <p:spPr>
          <a:xfrm>
            <a:off x="4281488" y="0"/>
            <a:ext cx="3276600" cy="536575"/>
          </a:xfrm>
          <a:prstGeom prst="rect">
            <a:avLst/>
          </a:prstGeom>
        </p:spPr>
        <p:txBody>
          <a:bodyPr vert="horz" lIns="91440" tIns="45720" rIns="91440" bIns="45720" rtlCol="0"/>
          <a:lstStyle>
            <a:lvl1pPr algn="r">
              <a:defRPr sz="1200"/>
            </a:lvl1pPr>
          </a:lstStyle>
          <a:p>
            <a:fld id="{8558BCA8-D01F-480E-8307-C9AE254B51F5}" type="datetimeFigureOut">
              <a:rPr lang="en-AU" smtClean="0"/>
              <a:t>9/02/2023</a:t>
            </a:fld>
            <a:endParaRPr lang="en-AU" dirty="0"/>
          </a:p>
        </p:txBody>
      </p:sp>
      <p:sp>
        <p:nvSpPr>
          <p:cNvPr id="4" name="Slide Image Placeholder 3"/>
          <p:cNvSpPr>
            <a:spLocks noGrp="1" noRot="1" noChangeAspect="1"/>
          </p:cNvSpPr>
          <p:nvPr>
            <p:ph type="sldImg" idx="2"/>
          </p:nvPr>
        </p:nvSpPr>
        <p:spPr>
          <a:xfrm>
            <a:off x="573088" y="1336675"/>
            <a:ext cx="6413500" cy="3608388"/>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755650" y="5145088"/>
            <a:ext cx="6048375" cy="42100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10155238"/>
            <a:ext cx="3276600" cy="536575"/>
          </a:xfrm>
          <a:prstGeom prst="rect">
            <a:avLst/>
          </a:prstGeom>
        </p:spPr>
        <p:txBody>
          <a:bodyPr vert="horz" lIns="91440" tIns="45720" rIns="91440" bIns="45720" rtlCol="0" anchor="b"/>
          <a:lstStyle>
            <a:lvl1pPr algn="l">
              <a:defRPr sz="1200"/>
            </a:lvl1pPr>
          </a:lstStyle>
          <a:p>
            <a:endParaRPr lang="en-AU" dirty="0"/>
          </a:p>
        </p:txBody>
      </p:sp>
      <p:sp>
        <p:nvSpPr>
          <p:cNvPr id="7" name="Slide Number Placeholder 6"/>
          <p:cNvSpPr>
            <a:spLocks noGrp="1"/>
          </p:cNvSpPr>
          <p:nvPr>
            <p:ph type="sldNum" sz="quarter" idx="5"/>
          </p:nvPr>
        </p:nvSpPr>
        <p:spPr>
          <a:xfrm>
            <a:off x="4281488" y="10155238"/>
            <a:ext cx="3276600" cy="536575"/>
          </a:xfrm>
          <a:prstGeom prst="rect">
            <a:avLst/>
          </a:prstGeom>
        </p:spPr>
        <p:txBody>
          <a:bodyPr vert="horz" lIns="91440" tIns="45720" rIns="91440" bIns="45720" rtlCol="0" anchor="b"/>
          <a:lstStyle>
            <a:lvl1pPr algn="r">
              <a:defRPr sz="1200"/>
            </a:lvl1pPr>
          </a:lstStyle>
          <a:p>
            <a:fld id="{2342B887-158C-4E7E-8D7B-B84225544954}" type="slidenum">
              <a:rPr lang="en-AU" smtClean="0"/>
              <a:t>‹#›</a:t>
            </a:fld>
            <a:endParaRPr lang="en-AU" dirty="0"/>
          </a:p>
        </p:txBody>
      </p:sp>
    </p:spTree>
    <p:extLst>
      <p:ext uri="{BB962C8B-B14F-4D97-AF65-F5344CB8AC3E}">
        <p14:creationId xmlns:p14="http://schemas.microsoft.com/office/powerpoint/2010/main" val="2278847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2342B887-158C-4E7E-8D7B-B84225544954}" type="slidenum">
              <a:rPr lang="en-AU" smtClean="0"/>
              <a:t>2</a:t>
            </a:fld>
            <a:endParaRPr lang="en-AU" dirty="0"/>
          </a:p>
        </p:txBody>
      </p:sp>
    </p:spTree>
    <p:extLst>
      <p:ext uri="{BB962C8B-B14F-4D97-AF65-F5344CB8AC3E}">
        <p14:creationId xmlns:p14="http://schemas.microsoft.com/office/powerpoint/2010/main" val="24551723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0" y="0"/>
            <a:ext cx="14095562" cy="6840747"/>
          </a:xfrm>
          <a:prstGeom prst="rect">
            <a:avLst/>
          </a:prstGeom>
        </p:spPr>
      </p:pic>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2342B887-158C-4E7E-8D7B-B84225544954}" type="slidenum">
              <a:rPr lang="en-AU" smtClean="0"/>
              <a:t>3</a:t>
            </a:fld>
            <a:endParaRPr lang="en-AU" dirty="0"/>
          </a:p>
        </p:txBody>
      </p:sp>
    </p:spTree>
    <p:extLst>
      <p:ext uri="{BB962C8B-B14F-4D97-AF65-F5344CB8AC3E}">
        <p14:creationId xmlns:p14="http://schemas.microsoft.com/office/powerpoint/2010/main" val="710077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2342B887-158C-4E7E-8D7B-B84225544954}" type="slidenum">
              <a:rPr lang="en-AU" smtClean="0"/>
              <a:t>4</a:t>
            </a:fld>
            <a:endParaRPr lang="en-AU" dirty="0"/>
          </a:p>
        </p:txBody>
      </p:sp>
    </p:spTree>
    <p:extLst>
      <p:ext uri="{BB962C8B-B14F-4D97-AF65-F5344CB8AC3E}">
        <p14:creationId xmlns:p14="http://schemas.microsoft.com/office/powerpoint/2010/main" val="32311777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2342B887-158C-4E7E-8D7B-B84225544954}" type="slidenum">
              <a:rPr lang="en-AU" smtClean="0"/>
              <a:t>6</a:t>
            </a:fld>
            <a:endParaRPr lang="en-AU" dirty="0"/>
          </a:p>
        </p:txBody>
      </p:sp>
    </p:spTree>
    <p:extLst>
      <p:ext uri="{BB962C8B-B14F-4D97-AF65-F5344CB8AC3E}">
        <p14:creationId xmlns:p14="http://schemas.microsoft.com/office/powerpoint/2010/main" val="4335656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2342B887-158C-4E7E-8D7B-B84225544954}" type="slidenum">
              <a:rPr lang="en-AU" smtClean="0"/>
              <a:t>7</a:t>
            </a:fld>
            <a:endParaRPr lang="en-AU" dirty="0"/>
          </a:p>
        </p:txBody>
      </p:sp>
    </p:spTree>
    <p:extLst>
      <p:ext uri="{BB962C8B-B14F-4D97-AF65-F5344CB8AC3E}">
        <p14:creationId xmlns:p14="http://schemas.microsoft.com/office/powerpoint/2010/main" val="38537366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2342B887-158C-4E7E-8D7B-B84225544954}" type="slidenum">
              <a:rPr lang="en-AU" smtClean="0"/>
              <a:t>8</a:t>
            </a:fld>
            <a:endParaRPr lang="en-AU" dirty="0"/>
          </a:p>
        </p:txBody>
      </p:sp>
    </p:spTree>
    <p:extLst>
      <p:ext uri="{BB962C8B-B14F-4D97-AF65-F5344CB8AC3E}">
        <p14:creationId xmlns:p14="http://schemas.microsoft.com/office/powerpoint/2010/main" val="790210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2342B887-158C-4E7E-8D7B-B84225544954}" type="slidenum">
              <a:rPr lang="en-AU" smtClean="0"/>
              <a:t>9</a:t>
            </a:fld>
            <a:endParaRPr lang="en-AU" dirty="0"/>
          </a:p>
        </p:txBody>
      </p:sp>
    </p:spTree>
    <p:extLst>
      <p:ext uri="{BB962C8B-B14F-4D97-AF65-F5344CB8AC3E}">
        <p14:creationId xmlns:p14="http://schemas.microsoft.com/office/powerpoint/2010/main" val="18376424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2342B887-158C-4E7E-8D7B-B84225544954}" type="slidenum">
              <a:rPr lang="en-AU" smtClean="0"/>
              <a:t>10</a:t>
            </a:fld>
            <a:endParaRPr lang="en-AU" dirty="0"/>
          </a:p>
        </p:txBody>
      </p:sp>
    </p:spTree>
    <p:extLst>
      <p:ext uri="{BB962C8B-B14F-4D97-AF65-F5344CB8AC3E}">
        <p14:creationId xmlns:p14="http://schemas.microsoft.com/office/powerpoint/2010/main" val="16784682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2342B887-158C-4E7E-8D7B-B84225544954}" type="slidenum">
              <a:rPr lang="en-AU" smtClean="0"/>
              <a:t>11</a:t>
            </a:fld>
            <a:endParaRPr lang="en-AU" dirty="0"/>
          </a:p>
        </p:txBody>
      </p:sp>
    </p:spTree>
    <p:extLst>
      <p:ext uri="{BB962C8B-B14F-4D97-AF65-F5344CB8AC3E}">
        <p14:creationId xmlns:p14="http://schemas.microsoft.com/office/powerpoint/2010/main" val="18376424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2342B887-158C-4E7E-8D7B-B84225544954}" type="slidenum">
              <a:rPr lang="en-AU" smtClean="0"/>
              <a:t>12</a:t>
            </a:fld>
            <a:endParaRPr lang="en-AU" dirty="0"/>
          </a:p>
        </p:txBody>
      </p:sp>
    </p:spTree>
    <p:extLst>
      <p:ext uri="{BB962C8B-B14F-4D97-AF65-F5344CB8AC3E}">
        <p14:creationId xmlns:p14="http://schemas.microsoft.com/office/powerpoint/2010/main" val="40959355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2342B887-158C-4E7E-8D7B-B84225544954}" type="slidenum">
              <a:rPr lang="en-AU" smtClean="0"/>
              <a:t>13</a:t>
            </a:fld>
            <a:endParaRPr lang="en-AU" dirty="0"/>
          </a:p>
        </p:txBody>
      </p:sp>
    </p:spTree>
    <p:extLst>
      <p:ext uri="{BB962C8B-B14F-4D97-AF65-F5344CB8AC3E}">
        <p14:creationId xmlns:p14="http://schemas.microsoft.com/office/powerpoint/2010/main" val="6473227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2"/>
          </p:nvPr>
        </p:nvSpPr>
        <p:spPr/>
        <p:txBody>
          <a:bodyPr/>
          <a:lstStyle/>
          <a:p>
            <a:r>
              <a:rPr dirty="0"/>
              <a:t>Footer</a:t>
            </a:r>
          </a:p>
        </p:txBody>
      </p:sp>
      <p:sp>
        <p:nvSpPr>
          <p:cNvPr id="3" name="PlaceHolder 2"/>
          <p:cNvSpPr>
            <a:spLocks noGrp="1"/>
          </p:cNvSpPr>
          <p:nvPr>
            <p:ph type="sldNum" idx="3"/>
          </p:nvPr>
        </p:nvSpPr>
        <p:spPr/>
        <p:txBody>
          <a:bodyPr/>
          <a:lstStyle/>
          <a:p>
            <a:fld id="{B87EC93B-8F61-4FC2-8BBA-B07514F529C3}" type="slidenum">
              <a:t>‹#›</a:t>
            </a:fld>
            <a:endParaRPr dirty="0"/>
          </a:p>
        </p:txBody>
      </p:sp>
      <p:sp>
        <p:nvSpPr>
          <p:cNvPr id="4" name="PlaceHolder 3"/>
          <p:cNvSpPr>
            <a:spLocks noGrp="1"/>
          </p:cNvSpPr>
          <p:nvPr>
            <p:ph type="dt" idx="1"/>
          </p:nvPr>
        </p:nvSpPr>
        <p:spPr/>
        <p:txBody>
          <a:bodyPr/>
          <a:lstStyle/>
          <a:p>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504000" y="226080"/>
            <a:ext cx="9071640" cy="946440"/>
          </a:xfrm>
          <a:prstGeom prst="rect">
            <a:avLst/>
          </a:prstGeom>
          <a:noFill/>
          <a:ln w="0">
            <a:noFill/>
          </a:ln>
        </p:spPr>
        <p:txBody>
          <a:bodyPr lIns="0" tIns="0" rIns="0" bIns="0" anchor="ctr">
            <a:noAutofit/>
          </a:bodyPr>
          <a:lstStyle/>
          <a:p>
            <a:pPr indent="0" algn="ctr">
              <a:buNone/>
            </a:pPr>
            <a:endParaRPr lang="en-AU" sz="4400" b="0" strike="noStrike" spc="-1">
              <a:solidFill>
                <a:srgbClr val="000000"/>
              </a:solidFill>
              <a:latin typeface="Arial"/>
            </a:endParaRPr>
          </a:p>
        </p:txBody>
      </p:sp>
      <p:sp>
        <p:nvSpPr>
          <p:cNvPr id="6" name="PlaceHolder 2"/>
          <p:cNvSpPr>
            <a:spLocks noGrp="1"/>
          </p:cNvSpPr>
          <p:nvPr>
            <p:ph type="subTitle"/>
          </p:nvPr>
        </p:nvSpPr>
        <p:spPr>
          <a:xfrm>
            <a:off x="504000" y="1326600"/>
            <a:ext cx="9071640" cy="3288240"/>
          </a:xfrm>
          <a:prstGeom prst="rect">
            <a:avLst/>
          </a:prstGeom>
          <a:noFill/>
          <a:ln w="0">
            <a:noFill/>
          </a:ln>
        </p:spPr>
        <p:txBody>
          <a:bodyPr lIns="0" tIns="0" rIns="0" bIns="0" anchor="ctr">
            <a:noAutofit/>
          </a:bodyPr>
          <a:lstStyle/>
          <a:p>
            <a:pPr indent="0" algn="ctr">
              <a:buNone/>
            </a:pPr>
            <a:endParaRPr lang="en-AU" sz="3200" b="0" strike="noStrike" spc="-1">
              <a:solidFill>
                <a:srgbClr val="000000"/>
              </a:solidFill>
              <a:latin typeface="Arial"/>
            </a:endParaRPr>
          </a:p>
        </p:txBody>
      </p:sp>
      <p:sp>
        <p:nvSpPr>
          <p:cNvPr id="4" name="PlaceHolder 3"/>
          <p:cNvSpPr>
            <a:spLocks noGrp="1"/>
          </p:cNvSpPr>
          <p:nvPr>
            <p:ph type="ftr" idx="2"/>
          </p:nvPr>
        </p:nvSpPr>
        <p:spPr/>
        <p:txBody>
          <a:bodyPr/>
          <a:lstStyle/>
          <a:p>
            <a:r>
              <a:rPr dirty="0"/>
              <a:t>Footer</a:t>
            </a:r>
          </a:p>
        </p:txBody>
      </p:sp>
      <p:sp>
        <p:nvSpPr>
          <p:cNvPr id="2" name="PlaceHolder 4"/>
          <p:cNvSpPr>
            <a:spLocks noGrp="1"/>
          </p:cNvSpPr>
          <p:nvPr>
            <p:ph type="sldNum" idx="3"/>
          </p:nvPr>
        </p:nvSpPr>
        <p:spPr/>
        <p:txBody>
          <a:bodyPr/>
          <a:lstStyle/>
          <a:p>
            <a:fld id="{8AA3DE15-E0E4-47D2-BB6D-1500433982D9}" type="slidenum">
              <a:t>‹#›</a:t>
            </a:fld>
            <a:endParaRPr dirty="0"/>
          </a:p>
        </p:txBody>
      </p:sp>
      <p:sp>
        <p:nvSpPr>
          <p:cNvPr id="3" name="PlaceHolder 5"/>
          <p:cNvSpPr>
            <a:spLocks noGrp="1"/>
          </p:cNvSpPr>
          <p:nvPr>
            <p:ph type="dt" idx="1"/>
          </p:nvPr>
        </p:nvSpPr>
        <p:spPr/>
        <p:txBody>
          <a:bodyPr/>
          <a:lstStyle/>
          <a:p>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04000" y="226080"/>
            <a:ext cx="9071640" cy="946440"/>
          </a:xfrm>
          <a:prstGeom prst="rect">
            <a:avLst/>
          </a:prstGeom>
          <a:noFill/>
          <a:ln w="0">
            <a:noFill/>
          </a:ln>
        </p:spPr>
        <p:txBody>
          <a:bodyPr lIns="0" tIns="0" rIns="0" bIns="0" anchor="ctr">
            <a:noAutofit/>
          </a:bodyPr>
          <a:lstStyle/>
          <a:p>
            <a:pPr indent="0" algn="ctr">
              <a:buNone/>
            </a:pPr>
            <a:endParaRPr lang="en-AU" sz="4400" b="0" strike="noStrike" spc="-1">
              <a:solidFill>
                <a:srgbClr val="000000"/>
              </a:solidFill>
              <a:latin typeface="Arial"/>
            </a:endParaRPr>
          </a:p>
        </p:txBody>
      </p:sp>
      <p:sp>
        <p:nvSpPr>
          <p:cNvPr id="8" name="PlaceHolder 2"/>
          <p:cNvSpPr>
            <a:spLocks noGrp="1"/>
          </p:cNvSpPr>
          <p:nvPr>
            <p:ph/>
          </p:nvPr>
        </p:nvSpPr>
        <p:spPr>
          <a:xfrm>
            <a:off x="504000" y="1326600"/>
            <a:ext cx="9071640" cy="3288240"/>
          </a:xfrm>
          <a:prstGeom prst="rect">
            <a:avLst/>
          </a:prstGeom>
          <a:noFill/>
          <a:ln w="0">
            <a:noFill/>
          </a:ln>
        </p:spPr>
        <p:txBody>
          <a:bodyPr lIns="0" tIns="0" rIns="0" bIns="0" anchor="t">
            <a:normAutofit/>
          </a:bodyPr>
          <a:lstStyle/>
          <a:p>
            <a:pPr indent="0">
              <a:spcBef>
                <a:spcPts val="1417"/>
              </a:spcBef>
              <a:buNone/>
            </a:pPr>
            <a:endParaRPr lang="en-AU" sz="3200" b="0" strike="noStrike" spc="-1">
              <a:solidFill>
                <a:srgbClr val="000000"/>
              </a:solidFill>
              <a:latin typeface="Arial"/>
            </a:endParaRPr>
          </a:p>
        </p:txBody>
      </p:sp>
      <p:sp>
        <p:nvSpPr>
          <p:cNvPr id="4" name="PlaceHolder 3"/>
          <p:cNvSpPr>
            <a:spLocks noGrp="1"/>
          </p:cNvSpPr>
          <p:nvPr>
            <p:ph type="ftr" idx="2"/>
          </p:nvPr>
        </p:nvSpPr>
        <p:spPr/>
        <p:txBody>
          <a:bodyPr/>
          <a:lstStyle/>
          <a:p>
            <a:r>
              <a:rPr dirty="0"/>
              <a:t>Footer</a:t>
            </a:r>
          </a:p>
        </p:txBody>
      </p:sp>
      <p:sp>
        <p:nvSpPr>
          <p:cNvPr id="5" name="PlaceHolder 4"/>
          <p:cNvSpPr>
            <a:spLocks noGrp="1"/>
          </p:cNvSpPr>
          <p:nvPr>
            <p:ph type="sldNum" idx="3"/>
          </p:nvPr>
        </p:nvSpPr>
        <p:spPr/>
        <p:txBody>
          <a:bodyPr/>
          <a:lstStyle/>
          <a:p>
            <a:fld id="{43E13EFA-A8DE-4D68-B04C-BDF98D2859D7}" type="slidenum">
              <a:t>‹#›</a:t>
            </a:fld>
            <a:endParaRPr dirty="0"/>
          </a:p>
        </p:txBody>
      </p:sp>
      <p:sp>
        <p:nvSpPr>
          <p:cNvPr id="6" name="PlaceHolder 5"/>
          <p:cNvSpPr>
            <a:spLocks noGrp="1"/>
          </p:cNvSpPr>
          <p:nvPr>
            <p:ph type="dt" idx="1"/>
          </p:nvPr>
        </p:nvSpPr>
        <p:spPr/>
        <p:txBody>
          <a:bodyPr/>
          <a:lstStyle/>
          <a:p>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504000" y="226080"/>
            <a:ext cx="9071640" cy="946440"/>
          </a:xfrm>
          <a:prstGeom prst="rect">
            <a:avLst/>
          </a:prstGeom>
          <a:noFill/>
          <a:ln w="0">
            <a:noFill/>
          </a:ln>
        </p:spPr>
        <p:txBody>
          <a:bodyPr lIns="0" tIns="0" rIns="0" bIns="0" anchor="ctr">
            <a:noAutofit/>
          </a:bodyPr>
          <a:lstStyle/>
          <a:p>
            <a:pPr indent="0" algn="ctr">
              <a:buNone/>
            </a:pPr>
            <a:endParaRPr lang="en-AU" sz="4400" b="0" strike="noStrike" spc="-1">
              <a:solidFill>
                <a:srgbClr val="000000"/>
              </a:solidFill>
              <a:latin typeface="Arial"/>
            </a:endParaRPr>
          </a:p>
        </p:txBody>
      </p:sp>
      <p:sp>
        <p:nvSpPr>
          <p:cNvPr id="10" name="PlaceHolder 2"/>
          <p:cNvSpPr>
            <a:spLocks noGrp="1"/>
          </p:cNvSpPr>
          <p:nvPr>
            <p:ph/>
          </p:nvPr>
        </p:nvSpPr>
        <p:spPr>
          <a:xfrm>
            <a:off x="504000" y="1326600"/>
            <a:ext cx="4426920" cy="3288240"/>
          </a:xfrm>
          <a:prstGeom prst="rect">
            <a:avLst/>
          </a:prstGeom>
          <a:noFill/>
          <a:ln w="0">
            <a:noFill/>
          </a:ln>
        </p:spPr>
        <p:txBody>
          <a:bodyPr lIns="0" tIns="0" rIns="0" bIns="0" anchor="t">
            <a:normAutofit/>
          </a:bodyPr>
          <a:lstStyle/>
          <a:p>
            <a:pPr indent="0">
              <a:spcBef>
                <a:spcPts val="1417"/>
              </a:spcBef>
              <a:buNone/>
            </a:pPr>
            <a:endParaRPr lang="en-AU" sz="3200" b="0" strike="noStrike" spc="-1">
              <a:solidFill>
                <a:srgbClr val="000000"/>
              </a:solidFill>
              <a:latin typeface="Arial"/>
            </a:endParaRPr>
          </a:p>
        </p:txBody>
      </p:sp>
      <p:sp>
        <p:nvSpPr>
          <p:cNvPr id="11" name="PlaceHolder 3"/>
          <p:cNvSpPr>
            <a:spLocks noGrp="1"/>
          </p:cNvSpPr>
          <p:nvPr>
            <p:ph/>
          </p:nvPr>
        </p:nvSpPr>
        <p:spPr>
          <a:xfrm>
            <a:off x="5152680" y="1326600"/>
            <a:ext cx="4426920" cy="3288240"/>
          </a:xfrm>
          <a:prstGeom prst="rect">
            <a:avLst/>
          </a:prstGeom>
          <a:noFill/>
          <a:ln w="0">
            <a:noFill/>
          </a:ln>
        </p:spPr>
        <p:txBody>
          <a:bodyPr lIns="0" tIns="0" rIns="0" bIns="0" anchor="t">
            <a:normAutofit/>
          </a:bodyPr>
          <a:lstStyle/>
          <a:p>
            <a:pPr indent="0">
              <a:spcBef>
                <a:spcPts val="1417"/>
              </a:spcBef>
              <a:buNone/>
            </a:pPr>
            <a:endParaRPr lang="en-AU" sz="3200" b="0" strike="noStrike" spc="-1">
              <a:solidFill>
                <a:srgbClr val="000000"/>
              </a:solidFill>
              <a:latin typeface="Arial"/>
            </a:endParaRPr>
          </a:p>
        </p:txBody>
      </p:sp>
      <p:sp>
        <p:nvSpPr>
          <p:cNvPr id="5" name="PlaceHolder 4"/>
          <p:cNvSpPr>
            <a:spLocks noGrp="1"/>
          </p:cNvSpPr>
          <p:nvPr>
            <p:ph type="ftr" idx="2"/>
          </p:nvPr>
        </p:nvSpPr>
        <p:spPr/>
        <p:txBody>
          <a:bodyPr/>
          <a:lstStyle/>
          <a:p>
            <a:r>
              <a:rPr dirty="0"/>
              <a:t>Footer</a:t>
            </a:r>
          </a:p>
        </p:txBody>
      </p:sp>
      <p:sp>
        <p:nvSpPr>
          <p:cNvPr id="6" name="PlaceHolder 5"/>
          <p:cNvSpPr>
            <a:spLocks noGrp="1"/>
          </p:cNvSpPr>
          <p:nvPr>
            <p:ph type="sldNum" idx="3"/>
          </p:nvPr>
        </p:nvSpPr>
        <p:spPr/>
        <p:txBody>
          <a:bodyPr/>
          <a:lstStyle/>
          <a:p>
            <a:fld id="{FB8B0EEE-1D32-48F5-96E5-D6A12C635AED}" type="slidenum">
              <a:t>‹#›</a:t>
            </a:fld>
            <a:endParaRPr dirty="0"/>
          </a:p>
        </p:txBody>
      </p:sp>
      <p:sp>
        <p:nvSpPr>
          <p:cNvPr id="7" name="PlaceHolder 6"/>
          <p:cNvSpPr>
            <a:spLocks noGrp="1"/>
          </p:cNvSpPr>
          <p:nvPr>
            <p:ph type="dt" idx="1"/>
          </p:nvPr>
        </p:nvSpPr>
        <p:spPr/>
        <p:txBody>
          <a:bodyPr/>
          <a:lstStyle/>
          <a:p>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504000" y="226080"/>
            <a:ext cx="9071640" cy="946440"/>
          </a:xfrm>
          <a:prstGeom prst="rect">
            <a:avLst/>
          </a:prstGeom>
          <a:noFill/>
          <a:ln w="0">
            <a:noFill/>
          </a:ln>
        </p:spPr>
        <p:txBody>
          <a:bodyPr lIns="0" tIns="0" rIns="0" bIns="0" anchor="ctr">
            <a:noAutofit/>
          </a:bodyPr>
          <a:lstStyle/>
          <a:p>
            <a:pPr indent="0" algn="ctr">
              <a:buNone/>
            </a:pPr>
            <a:endParaRPr lang="en-AU" sz="4400" b="0" strike="noStrike" spc="-1">
              <a:solidFill>
                <a:srgbClr val="000000"/>
              </a:solidFill>
              <a:latin typeface="Arial"/>
            </a:endParaRPr>
          </a:p>
        </p:txBody>
      </p:sp>
      <p:sp>
        <p:nvSpPr>
          <p:cNvPr id="3" name="PlaceHolder 2"/>
          <p:cNvSpPr>
            <a:spLocks noGrp="1"/>
          </p:cNvSpPr>
          <p:nvPr>
            <p:ph type="ftr" idx="2"/>
          </p:nvPr>
        </p:nvSpPr>
        <p:spPr/>
        <p:txBody>
          <a:bodyPr/>
          <a:lstStyle/>
          <a:p>
            <a:r>
              <a:rPr dirty="0"/>
              <a:t>Footer</a:t>
            </a:r>
          </a:p>
        </p:txBody>
      </p:sp>
      <p:sp>
        <p:nvSpPr>
          <p:cNvPr id="4" name="PlaceHolder 3"/>
          <p:cNvSpPr>
            <a:spLocks noGrp="1"/>
          </p:cNvSpPr>
          <p:nvPr>
            <p:ph type="sldNum" idx="3"/>
          </p:nvPr>
        </p:nvSpPr>
        <p:spPr/>
        <p:txBody>
          <a:bodyPr/>
          <a:lstStyle/>
          <a:p>
            <a:fld id="{C7E44D44-ED16-44BD-87B9-CDF33ED9F69E}" type="slidenum">
              <a:t>‹#›</a:t>
            </a:fld>
            <a:endParaRPr dirty="0"/>
          </a:p>
        </p:txBody>
      </p:sp>
      <p:sp>
        <p:nvSpPr>
          <p:cNvPr id="5" name="PlaceHolder 4"/>
          <p:cNvSpPr>
            <a:spLocks noGrp="1"/>
          </p:cNvSpPr>
          <p:nvPr>
            <p:ph type="dt" idx="1"/>
          </p:nvPr>
        </p:nvSpPr>
        <p:spPr/>
        <p:txBody>
          <a:bodyPr/>
          <a:lstStyle/>
          <a:p>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504000" y="226080"/>
            <a:ext cx="9071640" cy="4388400"/>
          </a:xfrm>
          <a:prstGeom prst="rect">
            <a:avLst/>
          </a:prstGeom>
          <a:noFill/>
          <a:ln w="0">
            <a:noFill/>
          </a:ln>
        </p:spPr>
        <p:txBody>
          <a:bodyPr lIns="0" tIns="0" rIns="0" bIns="0" anchor="ctr">
            <a:noAutofit/>
          </a:bodyPr>
          <a:lstStyle/>
          <a:p>
            <a:pPr algn="ctr"/>
            <a:endParaRPr lang="en-AU" sz="3200" b="0" strike="noStrike" spc="-1">
              <a:solidFill>
                <a:srgbClr val="000000"/>
              </a:solidFill>
              <a:latin typeface="Arial"/>
            </a:endParaRPr>
          </a:p>
        </p:txBody>
      </p:sp>
      <p:sp>
        <p:nvSpPr>
          <p:cNvPr id="3" name="PlaceHolder 2"/>
          <p:cNvSpPr>
            <a:spLocks noGrp="1"/>
          </p:cNvSpPr>
          <p:nvPr>
            <p:ph type="ftr" idx="2"/>
          </p:nvPr>
        </p:nvSpPr>
        <p:spPr/>
        <p:txBody>
          <a:bodyPr/>
          <a:lstStyle/>
          <a:p>
            <a:r>
              <a:rPr dirty="0"/>
              <a:t>Footer</a:t>
            </a:r>
          </a:p>
        </p:txBody>
      </p:sp>
      <p:sp>
        <p:nvSpPr>
          <p:cNvPr id="4" name="PlaceHolder 3"/>
          <p:cNvSpPr>
            <a:spLocks noGrp="1"/>
          </p:cNvSpPr>
          <p:nvPr>
            <p:ph type="sldNum" idx="3"/>
          </p:nvPr>
        </p:nvSpPr>
        <p:spPr/>
        <p:txBody>
          <a:bodyPr/>
          <a:lstStyle/>
          <a:p>
            <a:fld id="{E79E200C-8B59-4C70-A0F4-A46743D7A03C}" type="slidenum">
              <a:t>‹#›</a:t>
            </a:fld>
            <a:endParaRPr dirty="0"/>
          </a:p>
        </p:txBody>
      </p:sp>
      <p:sp>
        <p:nvSpPr>
          <p:cNvPr id="5" name="PlaceHolder 4"/>
          <p:cNvSpPr>
            <a:spLocks noGrp="1"/>
          </p:cNvSpPr>
          <p:nvPr>
            <p:ph type="dt" idx="1"/>
          </p:nvPr>
        </p:nvSpPr>
        <p:spPr/>
        <p:txBody>
          <a:bodyPr/>
          <a:lstStyle/>
          <a:p>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504000" y="226080"/>
            <a:ext cx="9071640" cy="946440"/>
          </a:xfrm>
          <a:prstGeom prst="rect">
            <a:avLst/>
          </a:prstGeom>
          <a:noFill/>
          <a:ln w="0">
            <a:noFill/>
          </a:ln>
        </p:spPr>
        <p:txBody>
          <a:bodyPr lIns="0" tIns="0" rIns="0" bIns="0" anchor="ctr">
            <a:noAutofit/>
          </a:bodyPr>
          <a:lstStyle/>
          <a:p>
            <a:pPr indent="0" algn="ctr">
              <a:buNone/>
            </a:pPr>
            <a:endParaRPr lang="en-AU" sz="4400" b="0" strike="noStrike" spc="-1">
              <a:solidFill>
                <a:srgbClr val="000000"/>
              </a:solidFill>
              <a:latin typeface="Arial"/>
            </a:endParaRPr>
          </a:p>
        </p:txBody>
      </p:sp>
      <p:sp>
        <p:nvSpPr>
          <p:cNvPr id="15" name="PlaceHolder 2"/>
          <p:cNvSpPr>
            <a:spLocks noGrp="1"/>
          </p:cNvSpPr>
          <p:nvPr>
            <p:ph/>
          </p:nvPr>
        </p:nvSpPr>
        <p:spPr>
          <a:xfrm>
            <a:off x="504000" y="1326600"/>
            <a:ext cx="4426920" cy="1568160"/>
          </a:xfrm>
          <a:prstGeom prst="rect">
            <a:avLst/>
          </a:prstGeom>
          <a:noFill/>
          <a:ln w="0">
            <a:noFill/>
          </a:ln>
        </p:spPr>
        <p:txBody>
          <a:bodyPr lIns="0" tIns="0" rIns="0" bIns="0" anchor="t">
            <a:normAutofit/>
          </a:bodyPr>
          <a:lstStyle/>
          <a:p>
            <a:pPr indent="0">
              <a:spcBef>
                <a:spcPts val="1417"/>
              </a:spcBef>
              <a:buNone/>
            </a:pPr>
            <a:endParaRPr lang="en-AU" sz="3200" b="0" strike="noStrike" spc="-1">
              <a:solidFill>
                <a:srgbClr val="000000"/>
              </a:solidFill>
              <a:latin typeface="Arial"/>
            </a:endParaRPr>
          </a:p>
        </p:txBody>
      </p:sp>
      <p:sp>
        <p:nvSpPr>
          <p:cNvPr id="16" name="PlaceHolder 3"/>
          <p:cNvSpPr>
            <a:spLocks noGrp="1"/>
          </p:cNvSpPr>
          <p:nvPr>
            <p:ph/>
          </p:nvPr>
        </p:nvSpPr>
        <p:spPr>
          <a:xfrm>
            <a:off x="5152680" y="1326600"/>
            <a:ext cx="4426920" cy="3288240"/>
          </a:xfrm>
          <a:prstGeom prst="rect">
            <a:avLst/>
          </a:prstGeom>
          <a:noFill/>
          <a:ln w="0">
            <a:noFill/>
          </a:ln>
        </p:spPr>
        <p:txBody>
          <a:bodyPr lIns="0" tIns="0" rIns="0" bIns="0" anchor="t">
            <a:normAutofit/>
          </a:bodyPr>
          <a:lstStyle/>
          <a:p>
            <a:pPr indent="0">
              <a:spcBef>
                <a:spcPts val="1417"/>
              </a:spcBef>
              <a:buNone/>
            </a:pPr>
            <a:endParaRPr lang="en-AU" sz="3200" b="0" strike="noStrike" spc="-1">
              <a:solidFill>
                <a:srgbClr val="000000"/>
              </a:solidFill>
              <a:latin typeface="Arial"/>
            </a:endParaRPr>
          </a:p>
        </p:txBody>
      </p:sp>
      <p:sp>
        <p:nvSpPr>
          <p:cNvPr id="17" name="PlaceHolder 4"/>
          <p:cNvSpPr>
            <a:spLocks noGrp="1"/>
          </p:cNvSpPr>
          <p:nvPr>
            <p:ph/>
          </p:nvPr>
        </p:nvSpPr>
        <p:spPr>
          <a:xfrm>
            <a:off x="504000" y="3044160"/>
            <a:ext cx="4426920" cy="1568160"/>
          </a:xfrm>
          <a:prstGeom prst="rect">
            <a:avLst/>
          </a:prstGeom>
          <a:noFill/>
          <a:ln w="0">
            <a:noFill/>
          </a:ln>
        </p:spPr>
        <p:txBody>
          <a:bodyPr lIns="0" tIns="0" rIns="0" bIns="0" anchor="t">
            <a:normAutofit/>
          </a:bodyPr>
          <a:lstStyle/>
          <a:p>
            <a:pPr indent="0">
              <a:spcBef>
                <a:spcPts val="1417"/>
              </a:spcBef>
              <a:buNone/>
            </a:pPr>
            <a:endParaRPr lang="en-AU" sz="3200" b="0" strike="noStrike" spc="-1">
              <a:solidFill>
                <a:srgbClr val="000000"/>
              </a:solidFill>
              <a:latin typeface="Arial"/>
            </a:endParaRPr>
          </a:p>
        </p:txBody>
      </p:sp>
      <p:sp>
        <p:nvSpPr>
          <p:cNvPr id="6" name="PlaceHolder 5"/>
          <p:cNvSpPr>
            <a:spLocks noGrp="1"/>
          </p:cNvSpPr>
          <p:nvPr>
            <p:ph type="ftr" idx="2"/>
          </p:nvPr>
        </p:nvSpPr>
        <p:spPr/>
        <p:txBody>
          <a:bodyPr/>
          <a:lstStyle/>
          <a:p>
            <a:r>
              <a:rPr dirty="0"/>
              <a:t>Footer</a:t>
            </a:r>
          </a:p>
        </p:txBody>
      </p:sp>
      <p:sp>
        <p:nvSpPr>
          <p:cNvPr id="7" name="PlaceHolder 6"/>
          <p:cNvSpPr>
            <a:spLocks noGrp="1"/>
          </p:cNvSpPr>
          <p:nvPr>
            <p:ph type="sldNum" idx="3"/>
          </p:nvPr>
        </p:nvSpPr>
        <p:spPr/>
        <p:txBody>
          <a:bodyPr/>
          <a:lstStyle/>
          <a:p>
            <a:fld id="{B4ACD134-EA71-476C-AA03-5C4BFF05C769}" type="slidenum">
              <a:t>‹#›</a:t>
            </a:fld>
            <a:endParaRPr dirty="0"/>
          </a:p>
        </p:txBody>
      </p:sp>
      <p:sp>
        <p:nvSpPr>
          <p:cNvPr id="8" name="PlaceHolder 7"/>
          <p:cNvSpPr>
            <a:spLocks noGrp="1"/>
          </p:cNvSpPr>
          <p:nvPr>
            <p:ph type="dt" idx="1"/>
          </p:nvPr>
        </p:nvSpPr>
        <p:spPr/>
        <p:txBody>
          <a:bodyPr/>
          <a:lstStyle/>
          <a:p>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504000" y="226080"/>
            <a:ext cx="9071640" cy="946440"/>
          </a:xfrm>
          <a:prstGeom prst="rect">
            <a:avLst/>
          </a:prstGeom>
          <a:noFill/>
          <a:ln w="0">
            <a:noFill/>
          </a:ln>
        </p:spPr>
        <p:txBody>
          <a:bodyPr lIns="0" tIns="0" rIns="0" bIns="0" anchor="ctr">
            <a:noAutofit/>
          </a:bodyPr>
          <a:lstStyle/>
          <a:p>
            <a:pPr indent="0" algn="ctr">
              <a:buNone/>
            </a:pPr>
            <a:endParaRPr lang="en-AU" sz="4400" b="0" strike="noStrike" spc="-1">
              <a:solidFill>
                <a:srgbClr val="000000"/>
              </a:solidFill>
              <a:latin typeface="Arial"/>
            </a:endParaRPr>
          </a:p>
        </p:txBody>
      </p:sp>
      <p:sp>
        <p:nvSpPr>
          <p:cNvPr id="19" name="PlaceHolder 2"/>
          <p:cNvSpPr>
            <a:spLocks noGrp="1"/>
          </p:cNvSpPr>
          <p:nvPr>
            <p:ph/>
          </p:nvPr>
        </p:nvSpPr>
        <p:spPr>
          <a:xfrm>
            <a:off x="504000" y="1326600"/>
            <a:ext cx="4426920" cy="3288240"/>
          </a:xfrm>
          <a:prstGeom prst="rect">
            <a:avLst/>
          </a:prstGeom>
          <a:noFill/>
          <a:ln w="0">
            <a:noFill/>
          </a:ln>
        </p:spPr>
        <p:txBody>
          <a:bodyPr lIns="0" tIns="0" rIns="0" bIns="0" anchor="t">
            <a:normAutofit/>
          </a:bodyPr>
          <a:lstStyle/>
          <a:p>
            <a:pPr indent="0">
              <a:spcBef>
                <a:spcPts val="1417"/>
              </a:spcBef>
              <a:buNone/>
            </a:pPr>
            <a:endParaRPr lang="en-AU" sz="3200" b="0" strike="noStrike" spc="-1">
              <a:solidFill>
                <a:srgbClr val="000000"/>
              </a:solidFill>
              <a:latin typeface="Arial"/>
            </a:endParaRPr>
          </a:p>
        </p:txBody>
      </p:sp>
      <p:sp>
        <p:nvSpPr>
          <p:cNvPr id="20" name="PlaceHolder 3"/>
          <p:cNvSpPr>
            <a:spLocks noGrp="1"/>
          </p:cNvSpPr>
          <p:nvPr>
            <p:ph/>
          </p:nvPr>
        </p:nvSpPr>
        <p:spPr>
          <a:xfrm>
            <a:off x="5152680" y="1326600"/>
            <a:ext cx="4426920" cy="1568160"/>
          </a:xfrm>
          <a:prstGeom prst="rect">
            <a:avLst/>
          </a:prstGeom>
          <a:noFill/>
          <a:ln w="0">
            <a:noFill/>
          </a:ln>
        </p:spPr>
        <p:txBody>
          <a:bodyPr lIns="0" tIns="0" rIns="0" bIns="0" anchor="t">
            <a:normAutofit/>
          </a:bodyPr>
          <a:lstStyle/>
          <a:p>
            <a:pPr indent="0">
              <a:spcBef>
                <a:spcPts val="1417"/>
              </a:spcBef>
              <a:buNone/>
            </a:pPr>
            <a:endParaRPr lang="en-AU" sz="3200" b="0" strike="noStrike" spc="-1">
              <a:solidFill>
                <a:srgbClr val="000000"/>
              </a:solidFill>
              <a:latin typeface="Arial"/>
            </a:endParaRPr>
          </a:p>
        </p:txBody>
      </p:sp>
      <p:sp>
        <p:nvSpPr>
          <p:cNvPr id="21" name="PlaceHolder 4"/>
          <p:cNvSpPr>
            <a:spLocks noGrp="1"/>
          </p:cNvSpPr>
          <p:nvPr>
            <p:ph/>
          </p:nvPr>
        </p:nvSpPr>
        <p:spPr>
          <a:xfrm>
            <a:off x="5152680" y="3044160"/>
            <a:ext cx="4426920" cy="1568160"/>
          </a:xfrm>
          <a:prstGeom prst="rect">
            <a:avLst/>
          </a:prstGeom>
          <a:noFill/>
          <a:ln w="0">
            <a:noFill/>
          </a:ln>
        </p:spPr>
        <p:txBody>
          <a:bodyPr lIns="0" tIns="0" rIns="0" bIns="0" anchor="t">
            <a:normAutofit/>
          </a:bodyPr>
          <a:lstStyle/>
          <a:p>
            <a:pPr indent="0">
              <a:spcBef>
                <a:spcPts val="1417"/>
              </a:spcBef>
              <a:buNone/>
            </a:pPr>
            <a:endParaRPr lang="en-AU" sz="3200" b="0" strike="noStrike" spc="-1">
              <a:solidFill>
                <a:srgbClr val="000000"/>
              </a:solidFill>
              <a:latin typeface="Arial"/>
            </a:endParaRPr>
          </a:p>
        </p:txBody>
      </p:sp>
      <p:sp>
        <p:nvSpPr>
          <p:cNvPr id="6" name="PlaceHolder 5"/>
          <p:cNvSpPr>
            <a:spLocks noGrp="1"/>
          </p:cNvSpPr>
          <p:nvPr>
            <p:ph type="ftr" idx="2"/>
          </p:nvPr>
        </p:nvSpPr>
        <p:spPr/>
        <p:txBody>
          <a:bodyPr/>
          <a:lstStyle/>
          <a:p>
            <a:r>
              <a:rPr dirty="0"/>
              <a:t>Footer</a:t>
            </a:r>
          </a:p>
        </p:txBody>
      </p:sp>
      <p:sp>
        <p:nvSpPr>
          <p:cNvPr id="7" name="PlaceHolder 6"/>
          <p:cNvSpPr>
            <a:spLocks noGrp="1"/>
          </p:cNvSpPr>
          <p:nvPr>
            <p:ph type="sldNum" idx="3"/>
          </p:nvPr>
        </p:nvSpPr>
        <p:spPr/>
        <p:txBody>
          <a:bodyPr/>
          <a:lstStyle/>
          <a:p>
            <a:fld id="{007511D8-FE4A-43E2-B02C-F98C2429CE62}" type="slidenum">
              <a:t>‹#›</a:t>
            </a:fld>
            <a:endParaRPr dirty="0"/>
          </a:p>
        </p:txBody>
      </p:sp>
      <p:sp>
        <p:nvSpPr>
          <p:cNvPr id="8" name="PlaceHolder 7"/>
          <p:cNvSpPr>
            <a:spLocks noGrp="1"/>
          </p:cNvSpPr>
          <p:nvPr>
            <p:ph type="dt" idx="1"/>
          </p:nvPr>
        </p:nvSpPr>
        <p:spPr/>
        <p:txBody>
          <a:bodyPr/>
          <a:lstStyle/>
          <a:p>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504000" y="226080"/>
            <a:ext cx="9071640" cy="946440"/>
          </a:xfrm>
          <a:prstGeom prst="rect">
            <a:avLst/>
          </a:prstGeom>
          <a:noFill/>
          <a:ln w="0">
            <a:noFill/>
          </a:ln>
        </p:spPr>
        <p:txBody>
          <a:bodyPr lIns="0" tIns="0" rIns="0" bIns="0" anchor="ctr">
            <a:noAutofit/>
          </a:bodyPr>
          <a:lstStyle/>
          <a:p>
            <a:pPr indent="0" algn="ctr">
              <a:buNone/>
            </a:pPr>
            <a:endParaRPr lang="en-AU" sz="4400" b="0" strike="noStrike" spc="-1">
              <a:solidFill>
                <a:srgbClr val="000000"/>
              </a:solidFill>
              <a:latin typeface="Arial"/>
            </a:endParaRPr>
          </a:p>
        </p:txBody>
      </p:sp>
      <p:sp>
        <p:nvSpPr>
          <p:cNvPr id="23" name="PlaceHolder 2"/>
          <p:cNvSpPr>
            <a:spLocks noGrp="1"/>
          </p:cNvSpPr>
          <p:nvPr>
            <p:ph/>
          </p:nvPr>
        </p:nvSpPr>
        <p:spPr>
          <a:xfrm>
            <a:off x="504000" y="1326600"/>
            <a:ext cx="4426920" cy="1568160"/>
          </a:xfrm>
          <a:prstGeom prst="rect">
            <a:avLst/>
          </a:prstGeom>
          <a:noFill/>
          <a:ln w="0">
            <a:noFill/>
          </a:ln>
        </p:spPr>
        <p:txBody>
          <a:bodyPr lIns="0" tIns="0" rIns="0" bIns="0" anchor="t">
            <a:normAutofit/>
          </a:bodyPr>
          <a:lstStyle/>
          <a:p>
            <a:pPr indent="0">
              <a:spcBef>
                <a:spcPts val="1417"/>
              </a:spcBef>
              <a:buNone/>
            </a:pPr>
            <a:endParaRPr lang="en-AU" sz="3200" b="0" strike="noStrike" spc="-1">
              <a:solidFill>
                <a:srgbClr val="000000"/>
              </a:solidFill>
              <a:latin typeface="Arial"/>
            </a:endParaRPr>
          </a:p>
        </p:txBody>
      </p:sp>
      <p:sp>
        <p:nvSpPr>
          <p:cNvPr id="24" name="PlaceHolder 3"/>
          <p:cNvSpPr>
            <a:spLocks noGrp="1"/>
          </p:cNvSpPr>
          <p:nvPr>
            <p:ph/>
          </p:nvPr>
        </p:nvSpPr>
        <p:spPr>
          <a:xfrm>
            <a:off x="5152680" y="1326600"/>
            <a:ext cx="4426920" cy="1568160"/>
          </a:xfrm>
          <a:prstGeom prst="rect">
            <a:avLst/>
          </a:prstGeom>
          <a:noFill/>
          <a:ln w="0">
            <a:noFill/>
          </a:ln>
        </p:spPr>
        <p:txBody>
          <a:bodyPr lIns="0" tIns="0" rIns="0" bIns="0" anchor="t">
            <a:normAutofit/>
          </a:bodyPr>
          <a:lstStyle/>
          <a:p>
            <a:pPr indent="0">
              <a:spcBef>
                <a:spcPts val="1417"/>
              </a:spcBef>
              <a:buNone/>
            </a:pPr>
            <a:endParaRPr lang="en-AU" sz="3200" b="0" strike="noStrike" spc="-1">
              <a:solidFill>
                <a:srgbClr val="000000"/>
              </a:solidFill>
              <a:latin typeface="Arial"/>
            </a:endParaRPr>
          </a:p>
        </p:txBody>
      </p:sp>
      <p:sp>
        <p:nvSpPr>
          <p:cNvPr id="25" name="PlaceHolder 4"/>
          <p:cNvSpPr>
            <a:spLocks noGrp="1"/>
          </p:cNvSpPr>
          <p:nvPr>
            <p:ph/>
          </p:nvPr>
        </p:nvSpPr>
        <p:spPr>
          <a:xfrm>
            <a:off x="504000" y="3044160"/>
            <a:ext cx="9071640" cy="1568160"/>
          </a:xfrm>
          <a:prstGeom prst="rect">
            <a:avLst/>
          </a:prstGeom>
          <a:noFill/>
          <a:ln w="0">
            <a:noFill/>
          </a:ln>
        </p:spPr>
        <p:txBody>
          <a:bodyPr lIns="0" tIns="0" rIns="0" bIns="0" anchor="t">
            <a:normAutofit/>
          </a:bodyPr>
          <a:lstStyle/>
          <a:p>
            <a:pPr indent="0">
              <a:spcBef>
                <a:spcPts val="1417"/>
              </a:spcBef>
              <a:buNone/>
            </a:pPr>
            <a:endParaRPr lang="en-AU" sz="3200" b="0" strike="noStrike" spc="-1">
              <a:solidFill>
                <a:srgbClr val="000000"/>
              </a:solidFill>
              <a:latin typeface="Arial"/>
            </a:endParaRPr>
          </a:p>
        </p:txBody>
      </p:sp>
      <p:sp>
        <p:nvSpPr>
          <p:cNvPr id="6" name="PlaceHolder 5"/>
          <p:cNvSpPr>
            <a:spLocks noGrp="1"/>
          </p:cNvSpPr>
          <p:nvPr>
            <p:ph type="ftr" idx="2"/>
          </p:nvPr>
        </p:nvSpPr>
        <p:spPr/>
        <p:txBody>
          <a:bodyPr/>
          <a:lstStyle/>
          <a:p>
            <a:r>
              <a:rPr dirty="0"/>
              <a:t>Footer</a:t>
            </a:r>
          </a:p>
        </p:txBody>
      </p:sp>
      <p:sp>
        <p:nvSpPr>
          <p:cNvPr id="7" name="PlaceHolder 6"/>
          <p:cNvSpPr>
            <a:spLocks noGrp="1"/>
          </p:cNvSpPr>
          <p:nvPr>
            <p:ph type="sldNum" idx="3"/>
          </p:nvPr>
        </p:nvSpPr>
        <p:spPr/>
        <p:txBody>
          <a:bodyPr/>
          <a:lstStyle/>
          <a:p>
            <a:fld id="{84E5E780-F99B-421E-8FBD-8E25BD4064B3}" type="slidenum">
              <a:t>‹#›</a:t>
            </a:fld>
            <a:endParaRPr dirty="0"/>
          </a:p>
        </p:txBody>
      </p:sp>
      <p:sp>
        <p:nvSpPr>
          <p:cNvPr id="8" name="PlaceHolder 7"/>
          <p:cNvSpPr>
            <a:spLocks noGrp="1"/>
          </p:cNvSpPr>
          <p:nvPr>
            <p:ph type="dt" idx="1"/>
          </p:nvPr>
        </p:nvSpPr>
        <p:spPr/>
        <p:txBody>
          <a:bodyPr/>
          <a:lstStyle/>
          <a:p>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4000" y="226080"/>
            <a:ext cx="9071640" cy="946440"/>
          </a:xfrm>
          <a:prstGeom prst="rect">
            <a:avLst/>
          </a:prstGeom>
          <a:noFill/>
          <a:ln w="0">
            <a:noFill/>
          </a:ln>
        </p:spPr>
        <p:txBody>
          <a:bodyPr lIns="0" tIns="0" rIns="0" bIns="0" anchor="ctr">
            <a:noAutofit/>
          </a:bodyPr>
          <a:lstStyle/>
          <a:p>
            <a:pPr indent="0" algn="ctr">
              <a:buNone/>
            </a:pPr>
            <a:endParaRPr lang="en-AU" sz="4400" b="0" strike="noStrike" spc="-1">
              <a:solidFill>
                <a:srgbClr val="000000"/>
              </a:solidFill>
              <a:latin typeface="Arial"/>
            </a:endParaRPr>
          </a:p>
        </p:txBody>
      </p:sp>
      <p:sp>
        <p:nvSpPr>
          <p:cNvPr id="27" name="PlaceHolder 2"/>
          <p:cNvSpPr>
            <a:spLocks noGrp="1"/>
          </p:cNvSpPr>
          <p:nvPr>
            <p:ph/>
          </p:nvPr>
        </p:nvSpPr>
        <p:spPr>
          <a:xfrm>
            <a:off x="504000" y="1326600"/>
            <a:ext cx="9071640" cy="1568160"/>
          </a:xfrm>
          <a:prstGeom prst="rect">
            <a:avLst/>
          </a:prstGeom>
          <a:noFill/>
          <a:ln w="0">
            <a:noFill/>
          </a:ln>
        </p:spPr>
        <p:txBody>
          <a:bodyPr lIns="0" tIns="0" rIns="0" bIns="0" anchor="t">
            <a:normAutofit/>
          </a:bodyPr>
          <a:lstStyle/>
          <a:p>
            <a:pPr indent="0">
              <a:spcBef>
                <a:spcPts val="1417"/>
              </a:spcBef>
              <a:buNone/>
            </a:pPr>
            <a:endParaRPr lang="en-AU" sz="3200" b="0" strike="noStrike" spc="-1">
              <a:solidFill>
                <a:srgbClr val="000000"/>
              </a:solidFill>
              <a:latin typeface="Arial"/>
            </a:endParaRPr>
          </a:p>
        </p:txBody>
      </p:sp>
      <p:sp>
        <p:nvSpPr>
          <p:cNvPr id="28" name="PlaceHolder 3"/>
          <p:cNvSpPr>
            <a:spLocks noGrp="1"/>
          </p:cNvSpPr>
          <p:nvPr>
            <p:ph/>
          </p:nvPr>
        </p:nvSpPr>
        <p:spPr>
          <a:xfrm>
            <a:off x="504000" y="3044160"/>
            <a:ext cx="9071640" cy="1568160"/>
          </a:xfrm>
          <a:prstGeom prst="rect">
            <a:avLst/>
          </a:prstGeom>
          <a:noFill/>
          <a:ln w="0">
            <a:noFill/>
          </a:ln>
        </p:spPr>
        <p:txBody>
          <a:bodyPr lIns="0" tIns="0" rIns="0" bIns="0" anchor="t">
            <a:normAutofit/>
          </a:bodyPr>
          <a:lstStyle/>
          <a:p>
            <a:pPr indent="0">
              <a:spcBef>
                <a:spcPts val="1417"/>
              </a:spcBef>
              <a:buNone/>
            </a:pPr>
            <a:endParaRPr lang="en-AU" sz="3200" b="0" strike="noStrike" spc="-1">
              <a:solidFill>
                <a:srgbClr val="000000"/>
              </a:solidFill>
              <a:latin typeface="Arial"/>
            </a:endParaRPr>
          </a:p>
        </p:txBody>
      </p:sp>
      <p:sp>
        <p:nvSpPr>
          <p:cNvPr id="5" name="PlaceHolder 4"/>
          <p:cNvSpPr>
            <a:spLocks noGrp="1"/>
          </p:cNvSpPr>
          <p:nvPr>
            <p:ph type="ftr" idx="2"/>
          </p:nvPr>
        </p:nvSpPr>
        <p:spPr/>
        <p:txBody>
          <a:bodyPr/>
          <a:lstStyle/>
          <a:p>
            <a:r>
              <a:rPr dirty="0"/>
              <a:t>Footer</a:t>
            </a:r>
          </a:p>
        </p:txBody>
      </p:sp>
      <p:sp>
        <p:nvSpPr>
          <p:cNvPr id="6" name="PlaceHolder 5"/>
          <p:cNvSpPr>
            <a:spLocks noGrp="1"/>
          </p:cNvSpPr>
          <p:nvPr>
            <p:ph type="sldNum" idx="3"/>
          </p:nvPr>
        </p:nvSpPr>
        <p:spPr/>
        <p:txBody>
          <a:bodyPr/>
          <a:lstStyle/>
          <a:p>
            <a:fld id="{47C501AE-231A-4A2E-9D40-31F6CB75ED6A}" type="slidenum">
              <a:t>‹#›</a:t>
            </a:fld>
            <a:endParaRPr dirty="0"/>
          </a:p>
        </p:txBody>
      </p:sp>
      <p:sp>
        <p:nvSpPr>
          <p:cNvPr id="7" name="PlaceHolder 6"/>
          <p:cNvSpPr>
            <a:spLocks noGrp="1"/>
          </p:cNvSpPr>
          <p:nvPr>
            <p:ph type="dt" idx="1"/>
          </p:nvPr>
        </p:nvSpPr>
        <p:spPr/>
        <p:txBody>
          <a:bodyPr/>
          <a:lstStyle/>
          <a:p>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504000" y="226080"/>
            <a:ext cx="9071640" cy="946440"/>
          </a:xfrm>
          <a:prstGeom prst="rect">
            <a:avLst/>
          </a:prstGeom>
          <a:noFill/>
          <a:ln w="0">
            <a:noFill/>
          </a:ln>
        </p:spPr>
        <p:txBody>
          <a:bodyPr lIns="0" tIns="0" rIns="0" bIns="0" anchor="ctr">
            <a:noAutofit/>
          </a:bodyPr>
          <a:lstStyle/>
          <a:p>
            <a:pPr indent="0" algn="ctr">
              <a:buNone/>
            </a:pPr>
            <a:endParaRPr lang="en-AU" sz="4400" b="0" strike="noStrike" spc="-1">
              <a:solidFill>
                <a:srgbClr val="000000"/>
              </a:solidFill>
              <a:latin typeface="Arial"/>
            </a:endParaRPr>
          </a:p>
        </p:txBody>
      </p:sp>
      <p:sp>
        <p:nvSpPr>
          <p:cNvPr id="30" name="PlaceHolder 2"/>
          <p:cNvSpPr>
            <a:spLocks noGrp="1"/>
          </p:cNvSpPr>
          <p:nvPr>
            <p:ph/>
          </p:nvPr>
        </p:nvSpPr>
        <p:spPr>
          <a:xfrm>
            <a:off x="504000" y="1326600"/>
            <a:ext cx="4426920" cy="1568160"/>
          </a:xfrm>
          <a:prstGeom prst="rect">
            <a:avLst/>
          </a:prstGeom>
          <a:noFill/>
          <a:ln w="0">
            <a:noFill/>
          </a:ln>
        </p:spPr>
        <p:txBody>
          <a:bodyPr lIns="0" tIns="0" rIns="0" bIns="0" anchor="t">
            <a:normAutofit/>
          </a:bodyPr>
          <a:lstStyle/>
          <a:p>
            <a:pPr indent="0">
              <a:spcBef>
                <a:spcPts val="1417"/>
              </a:spcBef>
              <a:buNone/>
            </a:pPr>
            <a:endParaRPr lang="en-AU" sz="3200" b="0" strike="noStrike" spc="-1">
              <a:solidFill>
                <a:srgbClr val="000000"/>
              </a:solidFill>
              <a:latin typeface="Arial"/>
            </a:endParaRPr>
          </a:p>
        </p:txBody>
      </p:sp>
      <p:sp>
        <p:nvSpPr>
          <p:cNvPr id="31" name="PlaceHolder 3"/>
          <p:cNvSpPr>
            <a:spLocks noGrp="1"/>
          </p:cNvSpPr>
          <p:nvPr>
            <p:ph/>
          </p:nvPr>
        </p:nvSpPr>
        <p:spPr>
          <a:xfrm>
            <a:off x="5152680" y="1326600"/>
            <a:ext cx="4426920" cy="1568160"/>
          </a:xfrm>
          <a:prstGeom prst="rect">
            <a:avLst/>
          </a:prstGeom>
          <a:noFill/>
          <a:ln w="0">
            <a:noFill/>
          </a:ln>
        </p:spPr>
        <p:txBody>
          <a:bodyPr lIns="0" tIns="0" rIns="0" bIns="0" anchor="t">
            <a:normAutofit/>
          </a:bodyPr>
          <a:lstStyle/>
          <a:p>
            <a:pPr indent="0">
              <a:spcBef>
                <a:spcPts val="1417"/>
              </a:spcBef>
              <a:buNone/>
            </a:pPr>
            <a:endParaRPr lang="en-AU" sz="3200" b="0" strike="noStrike" spc="-1">
              <a:solidFill>
                <a:srgbClr val="000000"/>
              </a:solidFill>
              <a:latin typeface="Arial"/>
            </a:endParaRPr>
          </a:p>
        </p:txBody>
      </p:sp>
      <p:sp>
        <p:nvSpPr>
          <p:cNvPr id="32" name="PlaceHolder 4"/>
          <p:cNvSpPr>
            <a:spLocks noGrp="1"/>
          </p:cNvSpPr>
          <p:nvPr>
            <p:ph/>
          </p:nvPr>
        </p:nvSpPr>
        <p:spPr>
          <a:xfrm>
            <a:off x="504000" y="3044160"/>
            <a:ext cx="4426920" cy="1568160"/>
          </a:xfrm>
          <a:prstGeom prst="rect">
            <a:avLst/>
          </a:prstGeom>
          <a:noFill/>
          <a:ln w="0">
            <a:noFill/>
          </a:ln>
        </p:spPr>
        <p:txBody>
          <a:bodyPr lIns="0" tIns="0" rIns="0" bIns="0" anchor="t">
            <a:normAutofit/>
          </a:bodyPr>
          <a:lstStyle/>
          <a:p>
            <a:pPr indent="0">
              <a:spcBef>
                <a:spcPts val="1417"/>
              </a:spcBef>
              <a:buNone/>
            </a:pPr>
            <a:endParaRPr lang="en-AU" sz="3200" b="0" strike="noStrike" spc="-1">
              <a:solidFill>
                <a:srgbClr val="000000"/>
              </a:solidFill>
              <a:latin typeface="Arial"/>
            </a:endParaRPr>
          </a:p>
        </p:txBody>
      </p:sp>
      <p:sp>
        <p:nvSpPr>
          <p:cNvPr id="33" name="PlaceHolder 5"/>
          <p:cNvSpPr>
            <a:spLocks noGrp="1"/>
          </p:cNvSpPr>
          <p:nvPr>
            <p:ph/>
          </p:nvPr>
        </p:nvSpPr>
        <p:spPr>
          <a:xfrm>
            <a:off x="5152680" y="3044160"/>
            <a:ext cx="4426920" cy="1568160"/>
          </a:xfrm>
          <a:prstGeom prst="rect">
            <a:avLst/>
          </a:prstGeom>
          <a:noFill/>
          <a:ln w="0">
            <a:noFill/>
          </a:ln>
        </p:spPr>
        <p:txBody>
          <a:bodyPr lIns="0" tIns="0" rIns="0" bIns="0" anchor="t">
            <a:normAutofit/>
          </a:bodyPr>
          <a:lstStyle/>
          <a:p>
            <a:pPr indent="0">
              <a:spcBef>
                <a:spcPts val="1417"/>
              </a:spcBef>
              <a:buNone/>
            </a:pPr>
            <a:endParaRPr lang="en-AU" sz="3200" b="0" strike="noStrike" spc="-1">
              <a:solidFill>
                <a:srgbClr val="000000"/>
              </a:solidFill>
              <a:latin typeface="Arial"/>
            </a:endParaRPr>
          </a:p>
        </p:txBody>
      </p:sp>
      <p:sp>
        <p:nvSpPr>
          <p:cNvPr id="7" name="PlaceHolder 6"/>
          <p:cNvSpPr>
            <a:spLocks noGrp="1"/>
          </p:cNvSpPr>
          <p:nvPr>
            <p:ph type="ftr" idx="2"/>
          </p:nvPr>
        </p:nvSpPr>
        <p:spPr/>
        <p:txBody>
          <a:bodyPr/>
          <a:lstStyle/>
          <a:p>
            <a:r>
              <a:rPr dirty="0"/>
              <a:t>Footer</a:t>
            </a:r>
          </a:p>
        </p:txBody>
      </p:sp>
      <p:sp>
        <p:nvSpPr>
          <p:cNvPr id="8" name="PlaceHolder 7"/>
          <p:cNvSpPr>
            <a:spLocks noGrp="1"/>
          </p:cNvSpPr>
          <p:nvPr>
            <p:ph type="sldNum" idx="3"/>
          </p:nvPr>
        </p:nvSpPr>
        <p:spPr/>
        <p:txBody>
          <a:bodyPr/>
          <a:lstStyle/>
          <a:p>
            <a:fld id="{5608A79F-75C9-4F27-B5BE-9CD2E4EBEA82}" type="slidenum">
              <a:t>‹#›</a:t>
            </a:fld>
            <a:endParaRPr dirty="0"/>
          </a:p>
        </p:txBody>
      </p:sp>
      <p:sp>
        <p:nvSpPr>
          <p:cNvPr id="9" name="PlaceHolder 8"/>
          <p:cNvSpPr>
            <a:spLocks noGrp="1"/>
          </p:cNvSpPr>
          <p:nvPr>
            <p:ph type="dt" idx="1"/>
          </p:nvPr>
        </p:nvSpPr>
        <p:spPr/>
        <p:txBody>
          <a:bodyPr/>
          <a:lstStyle/>
          <a:p>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504000" y="226080"/>
            <a:ext cx="9071640" cy="946440"/>
          </a:xfrm>
          <a:prstGeom prst="rect">
            <a:avLst/>
          </a:prstGeom>
          <a:noFill/>
          <a:ln w="0">
            <a:noFill/>
          </a:ln>
        </p:spPr>
        <p:txBody>
          <a:bodyPr lIns="0" tIns="0" rIns="0" bIns="0" anchor="ctr">
            <a:noAutofit/>
          </a:bodyPr>
          <a:lstStyle/>
          <a:p>
            <a:pPr indent="0" algn="ctr">
              <a:buNone/>
            </a:pPr>
            <a:endParaRPr lang="en-AU" sz="4400" b="0" strike="noStrike" spc="-1">
              <a:solidFill>
                <a:srgbClr val="000000"/>
              </a:solidFill>
              <a:latin typeface="Arial"/>
            </a:endParaRPr>
          </a:p>
        </p:txBody>
      </p:sp>
      <p:sp>
        <p:nvSpPr>
          <p:cNvPr id="35" name="PlaceHolder 2"/>
          <p:cNvSpPr>
            <a:spLocks noGrp="1"/>
          </p:cNvSpPr>
          <p:nvPr>
            <p:ph/>
          </p:nvPr>
        </p:nvSpPr>
        <p:spPr>
          <a:xfrm>
            <a:off x="504000" y="1326600"/>
            <a:ext cx="2920680" cy="1568160"/>
          </a:xfrm>
          <a:prstGeom prst="rect">
            <a:avLst/>
          </a:prstGeom>
          <a:noFill/>
          <a:ln w="0">
            <a:noFill/>
          </a:ln>
        </p:spPr>
        <p:txBody>
          <a:bodyPr lIns="0" tIns="0" rIns="0" bIns="0" anchor="t">
            <a:normAutofit/>
          </a:bodyPr>
          <a:lstStyle/>
          <a:p>
            <a:pPr indent="0">
              <a:spcBef>
                <a:spcPts val="1417"/>
              </a:spcBef>
              <a:buNone/>
            </a:pPr>
            <a:endParaRPr lang="en-AU" sz="3200" b="0" strike="noStrike" spc="-1">
              <a:solidFill>
                <a:srgbClr val="000000"/>
              </a:solidFill>
              <a:latin typeface="Arial"/>
            </a:endParaRPr>
          </a:p>
        </p:txBody>
      </p:sp>
      <p:sp>
        <p:nvSpPr>
          <p:cNvPr id="36" name="PlaceHolder 3"/>
          <p:cNvSpPr>
            <a:spLocks noGrp="1"/>
          </p:cNvSpPr>
          <p:nvPr>
            <p:ph/>
          </p:nvPr>
        </p:nvSpPr>
        <p:spPr>
          <a:xfrm>
            <a:off x="3571200" y="1326600"/>
            <a:ext cx="2920680" cy="1568160"/>
          </a:xfrm>
          <a:prstGeom prst="rect">
            <a:avLst/>
          </a:prstGeom>
          <a:noFill/>
          <a:ln w="0">
            <a:noFill/>
          </a:ln>
        </p:spPr>
        <p:txBody>
          <a:bodyPr lIns="0" tIns="0" rIns="0" bIns="0" anchor="t">
            <a:normAutofit/>
          </a:bodyPr>
          <a:lstStyle/>
          <a:p>
            <a:pPr indent="0">
              <a:spcBef>
                <a:spcPts val="1417"/>
              </a:spcBef>
              <a:buNone/>
            </a:pPr>
            <a:endParaRPr lang="en-AU" sz="3200" b="0" strike="noStrike" spc="-1">
              <a:solidFill>
                <a:srgbClr val="000000"/>
              </a:solidFill>
              <a:latin typeface="Arial"/>
            </a:endParaRPr>
          </a:p>
        </p:txBody>
      </p:sp>
      <p:sp>
        <p:nvSpPr>
          <p:cNvPr id="37" name="PlaceHolder 4"/>
          <p:cNvSpPr>
            <a:spLocks noGrp="1"/>
          </p:cNvSpPr>
          <p:nvPr>
            <p:ph/>
          </p:nvPr>
        </p:nvSpPr>
        <p:spPr>
          <a:xfrm>
            <a:off x="6638040" y="1326600"/>
            <a:ext cx="2920680" cy="1568160"/>
          </a:xfrm>
          <a:prstGeom prst="rect">
            <a:avLst/>
          </a:prstGeom>
          <a:noFill/>
          <a:ln w="0">
            <a:noFill/>
          </a:ln>
        </p:spPr>
        <p:txBody>
          <a:bodyPr lIns="0" tIns="0" rIns="0" bIns="0" anchor="t">
            <a:normAutofit/>
          </a:bodyPr>
          <a:lstStyle/>
          <a:p>
            <a:pPr indent="0">
              <a:spcBef>
                <a:spcPts val="1417"/>
              </a:spcBef>
              <a:buNone/>
            </a:pPr>
            <a:endParaRPr lang="en-AU" sz="3200" b="0" strike="noStrike" spc="-1">
              <a:solidFill>
                <a:srgbClr val="000000"/>
              </a:solidFill>
              <a:latin typeface="Arial"/>
            </a:endParaRPr>
          </a:p>
        </p:txBody>
      </p:sp>
      <p:sp>
        <p:nvSpPr>
          <p:cNvPr id="38" name="PlaceHolder 5"/>
          <p:cNvSpPr>
            <a:spLocks noGrp="1"/>
          </p:cNvSpPr>
          <p:nvPr>
            <p:ph/>
          </p:nvPr>
        </p:nvSpPr>
        <p:spPr>
          <a:xfrm>
            <a:off x="504000" y="3044160"/>
            <a:ext cx="2920680" cy="1568160"/>
          </a:xfrm>
          <a:prstGeom prst="rect">
            <a:avLst/>
          </a:prstGeom>
          <a:noFill/>
          <a:ln w="0">
            <a:noFill/>
          </a:ln>
        </p:spPr>
        <p:txBody>
          <a:bodyPr lIns="0" tIns="0" rIns="0" bIns="0" anchor="t">
            <a:normAutofit/>
          </a:bodyPr>
          <a:lstStyle/>
          <a:p>
            <a:pPr indent="0">
              <a:spcBef>
                <a:spcPts val="1417"/>
              </a:spcBef>
              <a:buNone/>
            </a:pPr>
            <a:endParaRPr lang="en-AU" sz="3200" b="0" strike="noStrike" spc="-1">
              <a:solidFill>
                <a:srgbClr val="000000"/>
              </a:solidFill>
              <a:latin typeface="Arial"/>
            </a:endParaRPr>
          </a:p>
        </p:txBody>
      </p:sp>
      <p:sp>
        <p:nvSpPr>
          <p:cNvPr id="39" name="PlaceHolder 6"/>
          <p:cNvSpPr>
            <a:spLocks noGrp="1"/>
          </p:cNvSpPr>
          <p:nvPr>
            <p:ph/>
          </p:nvPr>
        </p:nvSpPr>
        <p:spPr>
          <a:xfrm>
            <a:off x="3571200" y="3044160"/>
            <a:ext cx="2920680" cy="1568160"/>
          </a:xfrm>
          <a:prstGeom prst="rect">
            <a:avLst/>
          </a:prstGeom>
          <a:noFill/>
          <a:ln w="0">
            <a:noFill/>
          </a:ln>
        </p:spPr>
        <p:txBody>
          <a:bodyPr lIns="0" tIns="0" rIns="0" bIns="0" anchor="t">
            <a:normAutofit/>
          </a:bodyPr>
          <a:lstStyle/>
          <a:p>
            <a:pPr indent="0">
              <a:spcBef>
                <a:spcPts val="1417"/>
              </a:spcBef>
              <a:buNone/>
            </a:pPr>
            <a:endParaRPr lang="en-AU" sz="3200" b="0" strike="noStrike" spc="-1">
              <a:solidFill>
                <a:srgbClr val="000000"/>
              </a:solidFill>
              <a:latin typeface="Arial"/>
            </a:endParaRPr>
          </a:p>
        </p:txBody>
      </p:sp>
      <p:sp>
        <p:nvSpPr>
          <p:cNvPr id="40" name="PlaceHolder 7"/>
          <p:cNvSpPr>
            <a:spLocks noGrp="1"/>
          </p:cNvSpPr>
          <p:nvPr>
            <p:ph/>
          </p:nvPr>
        </p:nvSpPr>
        <p:spPr>
          <a:xfrm>
            <a:off x="6638040" y="3044160"/>
            <a:ext cx="2920680" cy="1568160"/>
          </a:xfrm>
          <a:prstGeom prst="rect">
            <a:avLst/>
          </a:prstGeom>
          <a:noFill/>
          <a:ln w="0">
            <a:noFill/>
          </a:ln>
        </p:spPr>
        <p:txBody>
          <a:bodyPr lIns="0" tIns="0" rIns="0" bIns="0" anchor="t">
            <a:normAutofit/>
          </a:bodyPr>
          <a:lstStyle/>
          <a:p>
            <a:pPr indent="0">
              <a:spcBef>
                <a:spcPts val="1417"/>
              </a:spcBef>
              <a:buNone/>
            </a:pPr>
            <a:endParaRPr lang="en-AU" sz="3200" b="0" strike="noStrike" spc="-1">
              <a:solidFill>
                <a:srgbClr val="000000"/>
              </a:solidFill>
              <a:latin typeface="Arial"/>
            </a:endParaRPr>
          </a:p>
        </p:txBody>
      </p:sp>
      <p:sp>
        <p:nvSpPr>
          <p:cNvPr id="9" name="PlaceHolder 8"/>
          <p:cNvSpPr>
            <a:spLocks noGrp="1"/>
          </p:cNvSpPr>
          <p:nvPr>
            <p:ph type="ftr" idx="2"/>
          </p:nvPr>
        </p:nvSpPr>
        <p:spPr/>
        <p:txBody>
          <a:bodyPr/>
          <a:lstStyle/>
          <a:p>
            <a:r>
              <a:rPr dirty="0"/>
              <a:t>Footer</a:t>
            </a:r>
          </a:p>
        </p:txBody>
      </p:sp>
      <p:sp>
        <p:nvSpPr>
          <p:cNvPr id="10" name="PlaceHolder 9"/>
          <p:cNvSpPr>
            <a:spLocks noGrp="1"/>
          </p:cNvSpPr>
          <p:nvPr>
            <p:ph type="sldNum" idx="3"/>
          </p:nvPr>
        </p:nvSpPr>
        <p:spPr/>
        <p:txBody>
          <a:bodyPr/>
          <a:lstStyle/>
          <a:p>
            <a:fld id="{8B3F9580-EE7C-4E18-A6F8-40158E76074D}" type="slidenum">
              <a:t>‹#›</a:t>
            </a:fld>
            <a:endParaRPr dirty="0"/>
          </a:p>
        </p:txBody>
      </p:sp>
      <p:sp>
        <p:nvSpPr>
          <p:cNvPr id="11" name="PlaceHolder 10"/>
          <p:cNvSpPr>
            <a:spLocks noGrp="1"/>
          </p:cNvSpPr>
          <p:nvPr>
            <p:ph type="dt" idx="1"/>
          </p:nvPr>
        </p:nvSpPr>
        <p:spPr/>
        <p:txBody>
          <a:bodyPr/>
          <a:lstStyle/>
          <a:p>
            <a:endParaRPr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1" y="-1"/>
            <a:ext cx="10080627" cy="567055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1905869" cy="567055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551471" y="928028"/>
            <a:ext cx="7269076" cy="1974191"/>
          </a:xfrm>
        </p:spPr>
        <p:txBody>
          <a:bodyPr anchor="b">
            <a:normAutofit/>
          </a:bodyPr>
          <a:lstStyle>
            <a:lvl1pPr algn="l">
              <a:defRPr sz="3969"/>
            </a:lvl1pPr>
          </a:lstStyle>
          <a:p>
            <a:r>
              <a:rPr lang="en-US"/>
              <a:t>Click to edit Master title style</a:t>
            </a:r>
            <a:endParaRPr lang="en-US" dirty="0"/>
          </a:p>
        </p:txBody>
      </p:sp>
      <p:sp>
        <p:nvSpPr>
          <p:cNvPr id="3" name="Subtitle 2"/>
          <p:cNvSpPr>
            <a:spLocks noGrp="1"/>
          </p:cNvSpPr>
          <p:nvPr>
            <p:ph type="subTitle" idx="1"/>
          </p:nvPr>
        </p:nvSpPr>
        <p:spPr>
          <a:xfrm>
            <a:off x="1551471" y="2978352"/>
            <a:ext cx="7269076" cy="1369070"/>
          </a:xfrm>
        </p:spPr>
        <p:txBody>
          <a:bodyPr>
            <a:normAutofit/>
          </a:bodyPr>
          <a:lstStyle>
            <a:lvl1pPr marL="0" indent="0" algn="l">
              <a:buNone/>
              <a:defRPr sz="1654" cap="all" baseline="0">
                <a:solidFill>
                  <a:schemeClr val="tx2"/>
                </a:solidFill>
              </a:defRPr>
            </a:lvl1pPr>
            <a:lvl2pPr marL="378013" indent="0" algn="ctr">
              <a:buNone/>
              <a:defRPr sz="1654"/>
            </a:lvl2pPr>
            <a:lvl3pPr marL="756026" indent="0" algn="ctr">
              <a:buNone/>
              <a:defRPr sz="1488"/>
            </a:lvl3pPr>
            <a:lvl4pPr marL="1134039" indent="0" algn="ctr">
              <a:buNone/>
              <a:defRPr sz="1323"/>
            </a:lvl4pPr>
            <a:lvl5pPr marL="1512052" indent="0" algn="ctr">
              <a:buNone/>
              <a:defRPr sz="1323"/>
            </a:lvl5pPr>
            <a:lvl6pPr marL="1890065" indent="0" algn="ctr">
              <a:buNone/>
              <a:defRPr sz="1323"/>
            </a:lvl6pPr>
            <a:lvl7pPr marL="2268078" indent="0" algn="ctr">
              <a:buNone/>
              <a:defRPr sz="1323"/>
            </a:lvl7pPr>
            <a:lvl8pPr marL="2646091" indent="0" algn="ctr">
              <a:buNone/>
              <a:defRPr sz="1323"/>
            </a:lvl8pPr>
            <a:lvl9pPr marL="3024104" indent="0" algn="ctr">
              <a:buNone/>
              <a:defRPr sz="1323"/>
            </a:lvl9pPr>
          </a:lstStyle>
          <a:p>
            <a:r>
              <a:rPr lang="en-US"/>
              <a:t>Click to edit Master subtitle style</a:t>
            </a:r>
            <a:endParaRPr lang="en-US" dirty="0"/>
          </a:p>
        </p:txBody>
      </p:sp>
      <p:sp>
        <p:nvSpPr>
          <p:cNvPr id="4" name="Date Placeholder 3"/>
          <p:cNvSpPr>
            <a:spLocks noGrp="1"/>
          </p:cNvSpPr>
          <p:nvPr>
            <p:ph type="dt" sz="half" idx="10"/>
          </p:nvPr>
        </p:nvSpPr>
        <p:spPr>
          <a:xfrm>
            <a:off x="5851848" y="4473435"/>
            <a:ext cx="2268141" cy="301904"/>
          </a:xfrm>
        </p:spPr>
        <p:txBody>
          <a:bodyPr/>
          <a:lstStyle/>
          <a:p>
            <a:fld id="{48A87A34-81AB-432B-8DAE-1953F412C126}" type="datetimeFigureOut">
              <a:rPr lang="en-US" dirty="0"/>
              <a:t>2/9/2023</a:t>
            </a:fld>
            <a:endParaRPr lang="en-US" dirty="0"/>
          </a:p>
        </p:txBody>
      </p:sp>
      <p:sp>
        <p:nvSpPr>
          <p:cNvPr id="5" name="Footer Placeholder 4"/>
          <p:cNvSpPr>
            <a:spLocks noGrp="1"/>
          </p:cNvSpPr>
          <p:nvPr>
            <p:ph type="ftr" sz="quarter" idx="11"/>
          </p:nvPr>
        </p:nvSpPr>
        <p:spPr>
          <a:xfrm>
            <a:off x="1551470" y="4473435"/>
            <a:ext cx="4237373" cy="301904"/>
          </a:xfrm>
        </p:spPr>
        <p:txBody>
          <a:bodyPr/>
          <a:lstStyle/>
          <a:p>
            <a:endParaRPr lang="en-US" dirty="0"/>
          </a:p>
        </p:txBody>
      </p:sp>
      <p:sp>
        <p:nvSpPr>
          <p:cNvPr id="6" name="Slide Number Placeholder 5"/>
          <p:cNvSpPr>
            <a:spLocks noGrp="1"/>
          </p:cNvSpPr>
          <p:nvPr>
            <p:ph type="sldNum" sz="quarter" idx="12"/>
          </p:nvPr>
        </p:nvSpPr>
        <p:spPr>
          <a:xfrm>
            <a:off x="8182993" y="4473434"/>
            <a:ext cx="637554" cy="301904"/>
          </a:xfrm>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8776338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PlaceHolder 1"/>
          <p:cNvSpPr>
            <a:spLocks noGrp="1"/>
          </p:cNvSpPr>
          <p:nvPr>
            <p:ph type="title"/>
          </p:nvPr>
        </p:nvSpPr>
        <p:spPr>
          <a:xfrm>
            <a:off x="504000" y="226080"/>
            <a:ext cx="9071640" cy="946440"/>
          </a:xfrm>
          <a:prstGeom prst="rect">
            <a:avLst/>
          </a:prstGeom>
          <a:noFill/>
          <a:ln w="0">
            <a:noFill/>
          </a:ln>
        </p:spPr>
        <p:txBody>
          <a:bodyPr lIns="0" tIns="0" rIns="0" bIns="0" anchor="ctr">
            <a:noAutofit/>
          </a:bodyPr>
          <a:lstStyle/>
          <a:p>
            <a:pPr indent="0" algn="ctr">
              <a:buNone/>
            </a:pPr>
            <a:r>
              <a:rPr lang="en-AU" sz="4400" b="0" strike="noStrike" spc="-1">
                <a:solidFill>
                  <a:srgbClr val="000000"/>
                </a:solidFill>
                <a:latin typeface="Arial"/>
              </a:rPr>
              <a:t>Click to edit the title text format</a:t>
            </a:r>
          </a:p>
        </p:txBody>
      </p:sp>
      <p:sp>
        <p:nvSpPr>
          <p:cNvPr id="6" name="PlaceHolder 2"/>
          <p:cNvSpPr>
            <a:spLocks noGrp="1"/>
          </p:cNvSpPr>
          <p:nvPr>
            <p:ph type="body"/>
          </p:nvPr>
        </p:nvSpPr>
        <p:spPr>
          <a:xfrm>
            <a:off x="504000" y="1326600"/>
            <a:ext cx="9071640" cy="328824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n-AU" sz="32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en-AU" sz="28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en-AU" sz="24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en-AU" sz="20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en-AU" sz="20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en-AU" sz="20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en-AU" sz="2000" b="0" strike="noStrike" spc="-1">
                <a:solidFill>
                  <a:srgbClr val="000000"/>
                </a:solidFill>
                <a:latin typeface="Arial"/>
              </a:rPr>
              <a:t>Seventh Outline Level</a:t>
            </a:r>
          </a:p>
        </p:txBody>
      </p:sp>
      <p:sp>
        <p:nvSpPr>
          <p:cNvPr id="2" name="PlaceHolder 3"/>
          <p:cNvSpPr>
            <a:spLocks noGrp="1"/>
          </p:cNvSpPr>
          <p:nvPr>
            <p:ph type="dt" idx="1"/>
          </p:nvPr>
        </p:nvSpPr>
        <p:spPr>
          <a:xfrm>
            <a:off x="504000" y="5165280"/>
            <a:ext cx="2348280" cy="390600"/>
          </a:xfrm>
          <a:prstGeom prst="rect">
            <a:avLst/>
          </a:prstGeom>
          <a:noFill/>
          <a:ln w="0">
            <a:noFill/>
          </a:ln>
        </p:spPr>
        <p:txBody>
          <a:bodyPr lIns="0" tIns="0" rIns="0" bIns="0" anchor="t">
            <a:noAutofit/>
          </a:bodyPr>
          <a:lstStyle>
            <a:lvl1pPr indent="0">
              <a:buNone/>
              <a:defRPr lang="en-AU" sz="1400" b="0" strike="noStrike" spc="-1">
                <a:solidFill>
                  <a:srgbClr val="000000"/>
                </a:solidFill>
                <a:latin typeface="Times New Roman"/>
              </a:defRPr>
            </a:lvl1pPr>
          </a:lstStyle>
          <a:p>
            <a:pPr indent="0">
              <a:buNone/>
            </a:pPr>
            <a:r>
              <a:rPr lang="en-AU" sz="1400" b="0" strike="noStrike" spc="-1" dirty="0">
                <a:solidFill>
                  <a:srgbClr val="000000"/>
                </a:solidFill>
                <a:latin typeface="Times New Roman"/>
              </a:rPr>
              <a:t>&lt;date/time&gt;</a:t>
            </a:r>
          </a:p>
        </p:txBody>
      </p:sp>
      <p:sp>
        <p:nvSpPr>
          <p:cNvPr id="3" name="PlaceHolder 4"/>
          <p:cNvSpPr>
            <a:spLocks noGrp="1"/>
          </p:cNvSpPr>
          <p:nvPr>
            <p:ph type="ftr" idx="2"/>
          </p:nvPr>
        </p:nvSpPr>
        <p:spPr>
          <a:xfrm>
            <a:off x="3447360" y="5165280"/>
            <a:ext cx="3195000" cy="390600"/>
          </a:xfrm>
          <a:prstGeom prst="rect">
            <a:avLst/>
          </a:prstGeom>
          <a:noFill/>
          <a:ln w="0">
            <a:noFill/>
          </a:ln>
        </p:spPr>
        <p:txBody>
          <a:bodyPr lIns="0" tIns="0" rIns="0" bIns="0" anchor="t">
            <a:noAutofit/>
          </a:bodyPr>
          <a:lstStyle>
            <a:lvl1pPr indent="0" algn="ctr">
              <a:buNone/>
              <a:defRPr lang="en-AU" sz="1400" b="0" strike="noStrike" spc="-1">
                <a:solidFill>
                  <a:srgbClr val="000000"/>
                </a:solidFill>
                <a:latin typeface="Times New Roman"/>
              </a:defRPr>
            </a:lvl1pPr>
          </a:lstStyle>
          <a:p>
            <a:pPr indent="0" algn="ctr">
              <a:buNone/>
            </a:pPr>
            <a:r>
              <a:rPr lang="en-AU" sz="1400" b="0" strike="noStrike" spc="-1" dirty="0">
                <a:solidFill>
                  <a:srgbClr val="000000"/>
                </a:solidFill>
                <a:latin typeface="Times New Roman"/>
              </a:rPr>
              <a:t>&lt;footer&gt;</a:t>
            </a:r>
          </a:p>
        </p:txBody>
      </p:sp>
      <p:sp>
        <p:nvSpPr>
          <p:cNvPr id="4" name="PlaceHolder 5"/>
          <p:cNvSpPr>
            <a:spLocks noGrp="1"/>
          </p:cNvSpPr>
          <p:nvPr>
            <p:ph type="sldNum" idx="3"/>
          </p:nvPr>
        </p:nvSpPr>
        <p:spPr>
          <a:xfrm>
            <a:off x="7227360" y="5165280"/>
            <a:ext cx="2348280" cy="390600"/>
          </a:xfrm>
          <a:prstGeom prst="rect">
            <a:avLst/>
          </a:prstGeom>
          <a:noFill/>
          <a:ln w="0">
            <a:noFill/>
          </a:ln>
        </p:spPr>
        <p:txBody>
          <a:bodyPr lIns="0" tIns="0" rIns="0" bIns="0" anchor="t">
            <a:noAutofit/>
          </a:bodyPr>
          <a:lstStyle>
            <a:lvl1pPr indent="0" algn="r">
              <a:buNone/>
              <a:defRPr lang="en-AU" sz="1400" b="0" strike="noStrike" spc="-1">
                <a:solidFill>
                  <a:srgbClr val="000000"/>
                </a:solidFill>
                <a:latin typeface="Times New Roman"/>
              </a:defRPr>
            </a:lvl1pPr>
          </a:lstStyle>
          <a:p>
            <a:pPr indent="0" algn="r">
              <a:buNone/>
            </a:pPr>
            <a:fld id="{69677B0C-D266-415A-A565-A79C79189B73}" type="slidenum">
              <a:rPr lang="en-AU" sz="1400" b="0" strike="noStrike" spc="-1">
                <a:solidFill>
                  <a:srgbClr val="000000"/>
                </a:solidFill>
                <a:latin typeface="Times New Roman"/>
              </a:rPr>
              <a:t>‹#›</a:t>
            </a:fld>
            <a:endParaRPr lang="en-AU" sz="1400" b="0" strike="noStrike" spc="-1" dirty="0">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malcher.co/p-f/business-architecture" TargetMode="External"/><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51471" y="61753"/>
            <a:ext cx="7269076" cy="1974191"/>
          </a:xfrm>
        </p:spPr>
        <p:txBody>
          <a:bodyPr/>
          <a:lstStyle/>
          <a:p>
            <a:r>
              <a:rPr lang="en-AU" dirty="0"/>
              <a:t>Business architecture across the initiative lifecycle</a:t>
            </a:r>
          </a:p>
        </p:txBody>
      </p:sp>
      <p:sp>
        <p:nvSpPr>
          <p:cNvPr id="3" name="Subtitle 2"/>
          <p:cNvSpPr>
            <a:spLocks noGrp="1"/>
          </p:cNvSpPr>
          <p:nvPr>
            <p:ph type="subTitle" idx="1"/>
          </p:nvPr>
        </p:nvSpPr>
        <p:spPr>
          <a:xfrm>
            <a:off x="1551471" y="2421463"/>
            <a:ext cx="5669468" cy="2480902"/>
          </a:xfrm>
        </p:spPr>
        <p:txBody>
          <a:bodyPr>
            <a:normAutofit fontScale="85000" lnSpcReduction="10000"/>
          </a:bodyPr>
          <a:lstStyle/>
          <a:p>
            <a:r>
              <a:rPr lang="en-AU" dirty="0"/>
              <a:t>Feb 2023</a:t>
            </a:r>
          </a:p>
          <a:p>
            <a:endParaRPr lang="en-AU" dirty="0"/>
          </a:p>
          <a:p>
            <a:r>
              <a:rPr lang="en-AU" cap="none" dirty="0"/>
              <a:t>This slide deck outlines a proposed concept of what business architecture is. It has potential implications for how the discipline is practiced and described, and may even have significant implications for how business architecture is utilised (and valued) in organisations.</a:t>
            </a:r>
          </a:p>
          <a:p>
            <a:endParaRPr lang="en-AU" cap="none" dirty="0"/>
          </a:p>
          <a:p>
            <a:endParaRPr lang="en-AU" cap="none" dirty="0"/>
          </a:p>
          <a:p>
            <a:r>
              <a:rPr lang="en-AU" cap="none" dirty="0"/>
              <a:t>Chris Malcher, Feb 2023, with contributions from Lorraine Pestell.</a:t>
            </a:r>
          </a:p>
          <a:p>
            <a:r>
              <a:rPr lang="en-AU" cap="none" dirty="0"/>
              <a:t>Slide deck available at</a:t>
            </a:r>
            <a:r>
              <a:rPr lang="en-AU" cap="none"/>
              <a:t>; </a:t>
            </a:r>
            <a:r>
              <a:rPr lang="en-AU" cap="none">
                <a:hlinkClick r:id="rId2"/>
              </a:rPr>
              <a:t>http://www.malcher.co/p-f/business-architecture</a:t>
            </a:r>
            <a:r>
              <a:rPr lang="en-AU" cap="none"/>
              <a:t>.</a:t>
            </a:r>
            <a:endParaRPr lang="en-AU" cap="none" dirty="0"/>
          </a:p>
          <a:p>
            <a:endParaRPr lang="en-AU" cap="none" dirty="0"/>
          </a:p>
        </p:txBody>
      </p:sp>
      <p:pic>
        <p:nvPicPr>
          <p:cNvPr id="4" name="Picture 3">
            <a:extLst>
              <a:ext uri="{FF2B5EF4-FFF2-40B4-BE49-F238E27FC236}">
                <a16:creationId xmlns:a16="http://schemas.microsoft.com/office/drawing/2014/main" id="{E1D9F21F-D6F4-35A5-73E8-6EE7BDCAC5F2}"/>
              </a:ext>
            </a:extLst>
          </p:cNvPr>
          <p:cNvPicPr>
            <a:picLocks noChangeAspect="1"/>
          </p:cNvPicPr>
          <p:nvPr/>
        </p:nvPicPr>
        <p:blipFill>
          <a:blip r:embed="rId3"/>
          <a:stretch>
            <a:fillRect/>
          </a:stretch>
        </p:blipFill>
        <p:spPr>
          <a:xfrm>
            <a:off x="7578449" y="3264305"/>
            <a:ext cx="2254671" cy="833660"/>
          </a:xfrm>
          <a:prstGeom prst="rect">
            <a:avLst/>
          </a:prstGeom>
        </p:spPr>
      </p:pic>
      <p:pic>
        <p:nvPicPr>
          <p:cNvPr id="5" name="Picture 4">
            <a:extLst>
              <a:ext uri="{FF2B5EF4-FFF2-40B4-BE49-F238E27FC236}">
                <a16:creationId xmlns:a16="http://schemas.microsoft.com/office/drawing/2014/main" id="{0EE4A956-F1FF-922D-7F6A-7AE45A826F41}"/>
              </a:ext>
            </a:extLst>
          </p:cNvPr>
          <p:cNvPicPr>
            <a:picLocks noChangeAspect="1"/>
          </p:cNvPicPr>
          <p:nvPr/>
        </p:nvPicPr>
        <p:blipFill>
          <a:blip r:embed="rId4"/>
          <a:stretch>
            <a:fillRect/>
          </a:stretch>
        </p:blipFill>
        <p:spPr>
          <a:xfrm>
            <a:off x="7578449" y="2800504"/>
            <a:ext cx="2254671" cy="424660"/>
          </a:xfrm>
          <a:prstGeom prst="rect">
            <a:avLst/>
          </a:prstGeom>
        </p:spPr>
      </p:pic>
    </p:spTree>
    <p:extLst>
      <p:ext uri="{BB962C8B-B14F-4D97-AF65-F5344CB8AC3E}">
        <p14:creationId xmlns:p14="http://schemas.microsoft.com/office/powerpoint/2010/main" val="9217226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3D5A672-E3D9-75F8-45AE-3C957AC81641}"/>
              </a:ext>
            </a:extLst>
          </p:cNvPr>
          <p:cNvPicPr>
            <a:picLocks noChangeAspect="1"/>
          </p:cNvPicPr>
          <p:nvPr/>
        </p:nvPicPr>
        <p:blipFill>
          <a:blip r:embed="rId3"/>
          <a:stretch>
            <a:fillRect/>
          </a:stretch>
        </p:blipFill>
        <p:spPr>
          <a:xfrm>
            <a:off x="0" y="1885948"/>
            <a:ext cx="10080625" cy="1898654"/>
          </a:xfrm>
          <a:prstGeom prst="rect">
            <a:avLst/>
          </a:prstGeom>
        </p:spPr>
      </p:pic>
      <p:sp>
        <p:nvSpPr>
          <p:cNvPr id="4" name="TextBox 3">
            <a:extLst>
              <a:ext uri="{FF2B5EF4-FFF2-40B4-BE49-F238E27FC236}">
                <a16:creationId xmlns:a16="http://schemas.microsoft.com/office/drawing/2014/main" id="{46568642-5117-0624-FA17-0C474A617E24}"/>
              </a:ext>
            </a:extLst>
          </p:cNvPr>
          <p:cNvSpPr txBox="1"/>
          <p:nvPr/>
        </p:nvSpPr>
        <p:spPr>
          <a:xfrm>
            <a:off x="0" y="644236"/>
            <a:ext cx="10080625" cy="369332"/>
          </a:xfrm>
          <a:prstGeom prst="rect">
            <a:avLst/>
          </a:prstGeom>
          <a:noFill/>
        </p:spPr>
        <p:txBody>
          <a:bodyPr wrap="square" rtlCol="0">
            <a:spAutoFit/>
          </a:bodyPr>
          <a:lstStyle/>
          <a:p>
            <a:pPr algn="ctr"/>
            <a:r>
              <a:rPr lang="en-AU" dirty="0"/>
              <a:t>Stories often follow a repeatable, traceable structure</a:t>
            </a:r>
          </a:p>
        </p:txBody>
      </p:sp>
    </p:spTree>
    <p:extLst>
      <p:ext uri="{BB962C8B-B14F-4D97-AF65-F5344CB8AC3E}">
        <p14:creationId xmlns:p14="http://schemas.microsoft.com/office/powerpoint/2010/main" val="34093115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 y="439841"/>
            <a:ext cx="10088535" cy="4896088"/>
          </a:xfrm>
          <a:prstGeom prst="rect">
            <a:avLst/>
          </a:prstGeom>
        </p:spPr>
      </p:pic>
      <p:sp>
        <p:nvSpPr>
          <p:cNvPr id="3" name="TextBox 2"/>
          <p:cNvSpPr txBox="1"/>
          <p:nvPr/>
        </p:nvSpPr>
        <p:spPr>
          <a:xfrm>
            <a:off x="-1" y="70509"/>
            <a:ext cx="10080625" cy="369332"/>
          </a:xfrm>
          <a:prstGeom prst="rect">
            <a:avLst/>
          </a:prstGeom>
          <a:noFill/>
        </p:spPr>
        <p:txBody>
          <a:bodyPr wrap="square" rtlCol="0">
            <a:spAutoFit/>
          </a:bodyPr>
          <a:lstStyle/>
          <a:p>
            <a:pPr algn="ctr"/>
            <a:r>
              <a:rPr lang="en-AU" dirty="0"/>
              <a:t>The structure is followed by even the most popular stories</a:t>
            </a:r>
          </a:p>
        </p:txBody>
      </p:sp>
    </p:spTree>
    <p:extLst>
      <p:ext uri="{BB962C8B-B14F-4D97-AF65-F5344CB8AC3E}">
        <p14:creationId xmlns:p14="http://schemas.microsoft.com/office/powerpoint/2010/main" val="6655129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40"/>
          <p:cNvPicPr/>
          <p:nvPr/>
        </p:nvPicPr>
        <p:blipFill>
          <a:blip r:embed="rId3"/>
          <a:stretch/>
        </p:blipFill>
        <p:spPr>
          <a:xfrm>
            <a:off x="-1" y="3220816"/>
            <a:ext cx="10080625" cy="1642129"/>
          </a:xfrm>
          <a:prstGeom prst="rect">
            <a:avLst/>
          </a:prstGeom>
          <a:ln w="0">
            <a:noFill/>
          </a:ln>
        </p:spPr>
      </p:pic>
      <p:pic>
        <p:nvPicPr>
          <p:cNvPr id="3" name="Picture 2">
            <a:extLst>
              <a:ext uri="{FF2B5EF4-FFF2-40B4-BE49-F238E27FC236}">
                <a16:creationId xmlns:a16="http://schemas.microsoft.com/office/drawing/2014/main" id="{0CE0DD2E-CE4F-6D7A-FDB7-B8EFCCE40C35}"/>
              </a:ext>
            </a:extLst>
          </p:cNvPr>
          <p:cNvPicPr>
            <a:picLocks noChangeAspect="1"/>
          </p:cNvPicPr>
          <p:nvPr/>
        </p:nvPicPr>
        <p:blipFill>
          <a:blip r:embed="rId4"/>
          <a:stretch>
            <a:fillRect/>
          </a:stretch>
        </p:blipFill>
        <p:spPr>
          <a:xfrm>
            <a:off x="0" y="673677"/>
            <a:ext cx="10080625" cy="1898654"/>
          </a:xfrm>
          <a:prstGeom prst="rect">
            <a:avLst/>
          </a:prstGeom>
        </p:spPr>
      </p:pic>
      <p:sp>
        <p:nvSpPr>
          <p:cNvPr id="4" name="TextBox 3">
            <a:extLst>
              <a:ext uri="{FF2B5EF4-FFF2-40B4-BE49-F238E27FC236}">
                <a16:creationId xmlns:a16="http://schemas.microsoft.com/office/drawing/2014/main" id="{E12B3D22-69F6-B19F-1208-EDA15FECF977}"/>
              </a:ext>
            </a:extLst>
          </p:cNvPr>
          <p:cNvSpPr txBox="1"/>
          <p:nvPr/>
        </p:nvSpPr>
        <p:spPr>
          <a:xfrm>
            <a:off x="-1" y="70509"/>
            <a:ext cx="10080625" cy="369332"/>
          </a:xfrm>
          <a:prstGeom prst="rect">
            <a:avLst/>
          </a:prstGeom>
          <a:noFill/>
        </p:spPr>
        <p:txBody>
          <a:bodyPr wrap="square" rtlCol="0">
            <a:spAutoFit/>
          </a:bodyPr>
          <a:lstStyle/>
          <a:p>
            <a:pPr algn="ctr"/>
            <a:r>
              <a:rPr lang="en-AU" sz="1800" b="0" strike="noStrike" spc="-1" dirty="0">
                <a:solidFill>
                  <a:srgbClr val="000000"/>
                </a:solidFill>
                <a:latin typeface="Arial"/>
              </a:rPr>
              <a:t>Business initiatives also usually follow a repeatable, traceable structure</a:t>
            </a:r>
            <a:endParaRPr lang="en-A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7A903DD-676E-23D1-8D29-44C33D643A1B}"/>
              </a:ext>
            </a:extLst>
          </p:cNvPr>
          <p:cNvSpPr txBox="1"/>
          <p:nvPr/>
        </p:nvSpPr>
        <p:spPr>
          <a:xfrm>
            <a:off x="-1" y="70509"/>
            <a:ext cx="10080625" cy="369332"/>
          </a:xfrm>
          <a:prstGeom prst="rect">
            <a:avLst/>
          </a:prstGeom>
          <a:noFill/>
        </p:spPr>
        <p:txBody>
          <a:bodyPr wrap="square" rtlCol="0">
            <a:spAutoFit/>
          </a:bodyPr>
          <a:lstStyle/>
          <a:p>
            <a:pPr algn="ctr"/>
            <a:r>
              <a:rPr lang="en-AU" spc="-1" dirty="0">
                <a:solidFill>
                  <a:srgbClr val="000000"/>
                </a:solidFill>
                <a:latin typeface="Arial"/>
              </a:rPr>
              <a:t>This repeatable structure usually has recognisable phases</a:t>
            </a:r>
            <a:endParaRPr lang="en-AU" dirty="0"/>
          </a:p>
        </p:txBody>
      </p:sp>
      <p:pic>
        <p:nvPicPr>
          <p:cNvPr id="7" name="Picture 6">
            <a:extLst>
              <a:ext uri="{FF2B5EF4-FFF2-40B4-BE49-F238E27FC236}">
                <a16:creationId xmlns:a16="http://schemas.microsoft.com/office/drawing/2014/main" id="{B57E98F0-9145-6EC8-48EA-914A7DC23305}"/>
              </a:ext>
            </a:extLst>
          </p:cNvPr>
          <p:cNvPicPr>
            <a:picLocks noChangeAspect="1"/>
          </p:cNvPicPr>
          <p:nvPr/>
        </p:nvPicPr>
        <p:blipFill>
          <a:blip r:embed="rId2"/>
          <a:stretch>
            <a:fillRect/>
          </a:stretch>
        </p:blipFill>
        <p:spPr>
          <a:xfrm>
            <a:off x="0" y="1632210"/>
            <a:ext cx="10080625" cy="2406130"/>
          </a:xfrm>
          <a:prstGeom prst="rect">
            <a:avLst/>
          </a:prstGeom>
        </p:spPr>
      </p:pic>
    </p:spTree>
    <p:extLst>
      <p:ext uri="{BB962C8B-B14F-4D97-AF65-F5344CB8AC3E}">
        <p14:creationId xmlns:p14="http://schemas.microsoft.com/office/powerpoint/2010/main" val="21808504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50CCE91-DFBE-B9DC-C9CC-69F5A3F30265}"/>
              </a:ext>
            </a:extLst>
          </p:cNvPr>
          <p:cNvSpPr txBox="1"/>
          <p:nvPr/>
        </p:nvSpPr>
        <p:spPr>
          <a:xfrm>
            <a:off x="-1" y="70509"/>
            <a:ext cx="10080625" cy="369332"/>
          </a:xfrm>
          <a:prstGeom prst="rect">
            <a:avLst/>
          </a:prstGeom>
          <a:noFill/>
        </p:spPr>
        <p:txBody>
          <a:bodyPr wrap="square" rtlCol="0">
            <a:spAutoFit/>
          </a:bodyPr>
          <a:lstStyle/>
          <a:p>
            <a:pPr algn="ctr"/>
            <a:r>
              <a:rPr lang="en-AU" dirty="0"/>
              <a:t>Key points in this lifecycle can be shown as milestones</a:t>
            </a:r>
          </a:p>
        </p:txBody>
      </p:sp>
      <p:pic>
        <p:nvPicPr>
          <p:cNvPr id="5" name="Picture 4">
            <a:extLst>
              <a:ext uri="{FF2B5EF4-FFF2-40B4-BE49-F238E27FC236}">
                <a16:creationId xmlns:a16="http://schemas.microsoft.com/office/drawing/2014/main" id="{5A5DF17D-9B70-8F81-E7EC-1E5586B23F05}"/>
              </a:ext>
            </a:extLst>
          </p:cNvPr>
          <p:cNvPicPr>
            <a:picLocks noChangeAspect="1"/>
          </p:cNvPicPr>
          <p:nvPr/>
        </p:nvPicPr>
        <p:blipFill>
          <a:blip r:embed="rId3"/>
          <a:stretch>
            <a:fillRect/>
          </a:stretch>
        </p:blipFill>
        <p:spPr>
          <a:xfrm>
            <a:off x="0" y="2162498"/>
            <a:ext cx="10080625" cy="1345554"/>
          </a:xfrm>
          <a:prstGeom prst="rect">
            <a:avLst/>
          </a:prstGeom>
        </p:spPr>
      </p:pic>
      <p:pic>
        <p:nvPicPr>
          <p:cNvPr id="4" name="Picture 3">
            <a:extLst>
              <a:ext uri="{FF2B5EF4-FFF2-40B4-BE49-F238E27FC236}">
                <a16:creationId xmlns:a16="http://schemas.microsoft.com/office/drawing/2014/main" id="{74EF268C-F8F2-6581-DA7C-DC7E2A1E5122}"/>
              </a:ext>
            </a:extLst>
          </p:cNvPr>
          <p:cNvPicPr>
            <a:picLocks noChangeAspect="1"/>
          </p:cNvPicPr>
          <p:nvPr/>
        </p:nvPicPr>
        <p:blipFill>
          <a:blip r:embed="rId4"/>
          <a:stretch>
            <a:fillRect/>
          </a:stretch>
        </p:blipFill>
        <p:spPr>
          <a:xfrm>
            <a:off x="0" y="1311613"/>
            <a:ext cx="10080625" cy="3047323"/>
          </a:xfrm>
          <a:prstGeom prst="rect">
            <a:avLst/>
          </a:prstGeom>
        </p:spPr>
      </p:pic>
    </p:spTree>
    <p:extLst>
      <p:ext uri="{BB962C8B-B14F-4D97-AF65-F5344CB8AC3E}">
        <p14:creationId xmlns:p14="http://schemas.microsoft.com/office/powerpoint/2010/main" val="25646626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50CCE91-DFBE-B9DC-C9CC-69F5A3F30265}"/>
              </a:ext>
            </a:extLst>
          </p:cNvPr>
          <p:cNvSpPr txBox="1"/>
          <p:nvPr/>
        </p:nvSpPr>
        <p:spPr>
          <a:xfrm>
            <a:off x="-1" y="70509"/>
            <a:ext cx="10080625" cy="646331"/>
          </a:xfrm>
          <a:prstGeom prst="rect">
            <a:avLst/>
          </a:prstGeom>
          <a:noFill/>
        </p:spPr>
        <p:txBody>
          <a:bodyPr wrap="square" rtlCol="0">
            <a:spAutoFit/>
          </a:bodyPr>
          <a:lstStyle/>
          <a:p>
            <a:pPr algn="ctr"/>
            <a:r>
              <a:rPr lang="en-AU" dirty="0"/>
              <a:t>These milestones can be aligned to international models</a:t>
            </a:r>
          </a:p>
          <a:p>
            <a:pPr algn="ctr"/>
            <a:r>
              <a:rPr lang="en-AU" dirty="0"/>
              <a:t>(in this case – a model used in government agencies in Commonwealth countries)</a:t>
            </a:r>
          </a:p>
        </p:txBody>
      </p:sp>
      <p:pic>
        <p:nvPicPr>
          <p:cNvPr id="4" name="Picture 3">
            <a:extLst>
              <a:ext uri="{FF2B5EF4-FFF2-40B4-BE49-F238E27FC236}">
                <a16:creationId xmlns:a16="http://schemas.microsoft.com/office/drawing/2014/main" id="{BA228A28-37D7-88F6-8A6F-969E3D908D25}"/>
              </a:ext>
            </a:extLst>
          </p:cNvPr>
          <p:cNvPicPr>
            <a:picLocks noChangeAspect="1"/>
          </p:cNvPicPr>
          <p:nvPr/>
        </p:nvPicPr>
        <p:blipFill>
          <a:blip r:embed="rId3"/>
          <a:stretch>
            <a:fillRect/>
          </a:stretch>
        </p:blipFill>
        <p:spPr>
          <a:xfrm>
            <a:off x="0" y="653963"/>
            <a:ext cx="10080625" cy="4362623"/>
          </a:xfrm>
          <a:prstGeom prst="rect">
            <a:avLst/>
          </a:prstGeom>
        </p:spPr>
      </p:pic>
    </p:spTree>
    <p:extLst>
      <p:ext uri="{BB962C8B-B14F-4D97-AF65-F5344CB8AC3E}">
        <p14:creationId xmlns:p14="http://schemas.microsoft.com/office/powerpoint/2010/main" val="8187635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961EFB9-587D-19EE-E8A2-356B8373F133}"/>
              </a:ext>
            </a:extLst>
          </p:cNvPr>
          <p:cNvPicPr>
            <a:picLocks noChangeAspect="1"/>
          </p:cNvPicPr>
          <p:nvPr/>
        </p:nvPicPr>
        <p:blipFill>
          <a:blip r:embed="rId3"/>
          <a:stretch>
            <a:fillRect/>
          </a:stretch>
        </p:blipFill>
        <p:spPr>
          <a:xfrm>
            <a:off x="0" y="653963"/>
            <a:ext cx="10080625" cy="4362623"/>
          </a:xfrm>
          <a:prstGeom prst="rect">
            <a:avLst/>
          </a:prstGeom>
        </p:spPr>
      </p:pic>
      <p:sp>
        <p:nvSpPr>
          <p:cNvPr id="8" name="TextBox 7">
            <a:extLst>
              <a:ext uri="{FF2B5EF4-FFF2-40B4-BE49-F238E27FC236}">
                <a16:creationId xmlns:a16="http://schemas.microsoft.com/office/drawing/2014/main" id="{F71F83F9-9D58-B644-847B-0DADBDA1BAAF}"/>
              </a:ext>
            </a:extLst>
          </p:cNvPr>
          <p:cNvSpPr txBox="1"/>
          <p:nvPr/>
        </p:nvSpPr>
        <p:spPr>
          <a:xfrm>
            <a:off x="-1" y="70509"/>
            <a:ext cx="10080625" cy="369332"/>
          </a:xfrm>
          <a:prstGeom prst="rect">
            <a:avLst/>
          </a:prstGeom>
          <a:noFill/>
        </p:spPr>
        <p:txBody>
          <a:bodyPr wrap="square" rtlCol="0">
            <a:spAutoFit/>
          </a:bodyPr>
          <a:lstStyle/>
          <a:p>
            <a:pPr algn="ctr"/>
            <a:r>
              <a:rPr lang="en-AU" spc="-1" dirty="0">
                <a:solidFill>
                  <a:srgbClr val="000000"/>
                </a:solidFill>
                <a:latin typeface="Arial"/>
              </a:rPr>
              <a:t>The BizBoK view of the initiative lifecycle can be aligned to these milestone points</a:t>
            </a:r>
            <a:endParaRPr lang="en-AU" dirty="0"/>
          </a:p>
        </p:txBody>
      </p:sp>
    </p:spTree>
    <p:extLst>
      <p:ext uri="{BB962C8B-B14F-4D97-AF65-F5344CB8AC3E}">
        <p14:creationId xmlns:p14="http://schemas.microsoft.com/office/powerpoint/2010/main" val="31544796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77D979E-A108-93F1-87C3-107C73200D8B}"/>
              </a:ext>
            </a:extLst>
          </p:cNvPr>
          <p:cNvPicPr>
            <a:picLocks noChangeAspect="1"/>
          </p:cNvPicPr>
          <p:nvPr/>
        </p:nvPicPr>
        <p:blipFill>
          <a:blip r:embed="rId3"/>
          <a:stretch>
            <a:fillRect/>
          </a:stretch>
        </p:blipFill>
        <p:spPr>
          <a:xfrm>
            <a:off x="0" y="653963"/>
            <a:ext cx="10080625" cy="4362623"/>
          </a:xfrm>
          <a:prstGeom prst="rect">
            <a:avLst/>
          </a:prstGeom>
        </p:spPr>
      </p:pic>
      <p:sp>
        <p:nvSpPr>
          <p:cNvPr id="5" name="TextBox 4">
            <a:extLst>
              <a:ext uri="{FF2B5EF4-FFF2-40B4-BE49-F238E27FC236}">
                <a16:creationId xmlns:a16="http://schemas.microsoft.com/office/drawing/2014/main" id="{4C3DF984-96F4-D5F9-6998-983A9863A469}"/>
              </a:ext>
            </a:extLst>
          </p:cNvPr>
          <p:cNvSpPr txBox="1"/>
          <p:nvPr/>
        </p:nvSpPr>
        <p:spPr>
          <a:xfrm>
            <a:off x="-1" y="70509"/>
            <a:ext cx="10080625" cy="369332"/>
          </a:xfrm>
          <a:prstGeom prst="rect">
            <a:avLst/>
          </a:prstGeom>
          <a:noFill/>
        </p:spPr>
        <p:txBody>
          <a:bodyPr wrap="square" rtlCol="0">
            <a:spAutoFit/>
          </a:bodyPr>
          <a:lstStyle/>
          <a:p>
            <a:pPr algn="ctr"/>
            <a:r>
              <a:rPr lang="en-AU" spc="-1" dirty="0">
                <a:solidFill>
                  <a:srgbClr val="000000"/>
                </a:solidFill>
                <a:latin typeface="Arial"/>
              </a:rPr>
              <a:t>The degree to which we think in a strategic or tactical perspective can vary across the lifecycle</a:t>
            </a:r>
            <a:endParaRPr lang="en-AU" dirty="0"/>
          </a:p>
        </p:txBody>
      </p:sp>
    </p:spTree>
    <p:extLst>
      <p:ext uri="{BB962C8B-B14F-4D97-AF65-F5344CB8AC3E}">
        <p14:creationId xmlns:p14="http://schemas.microsoft.com/office/powerpoint/2010/main" val="40311850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50CCE91-DFBE-B9DC-C9CC-69F5A3F30265}"/>
              </a:ext>
            </a:extLst>
          </p:cNvPr>
          <p:cNvSpPr txBox="1"/>
          <p:nvPr/>
        </p:nvSpPr>
        <p:spPr>
          <a:xfrm>
            <a:off x="-1" y="70509"/>
            <a:ext cx="10080625" cy="369332"/>
          </a:xfrm>
          <a:prstGeom prst="rect">
            <a:avLst/>
          </a:prstGeom>
          <a:noFill/>
        </p:spPr>
        <p:txBody>
          <a:bodyPr wrap="square" rtlCol="0">
            <a:spAutoFit/>
          </a:bodyPr>
          <a:lstStyle/>
          <a:p>
            <a:pPr algn="ctr"/>
            <a:r>
              <a:rPr lang="en-AU" spc="-1" dirty="0">
                <a:solidFill>
                  <a:srgbClr val="000000"/>
                </a:solidFill>
                <a:latin typeface="Arial"/>
              </a:rPr>
              <a:t>The perspectives we use in business architecture can also change across the lifecycle</a:t>
            </a:r>
            <a:endParaRPr lang="en-AU" dirty="0"/>
          </a:p>
        </p:txBody>
      </p:sp>
      <p:pic>
        <p:nvPicPr>
          <p:cNvPr id="8" name="Picture 7">
            <a:extLst>
              <a:ext uri="{FF2B5EF4-FFF2-40B4-BE49-F238E27FC236}">
                <a16:creationId xmlns:a16="http://schemas.microsoft.com/office/drawing/2014/main" id="{357D9F24-9161-3FA8-5D0D-C2B7F14E5828}"/>
              </a:ext>
            </a:extLst>
          </p:cNvPr>
          <p:cNvPicPr>
            <a:picLocks noChangeAspect="1"/>
          </p:cNvPicPr>
          <p:nvPr/>
        </p:nvPicPr>
        <p:blipFill>
          <a:blip r:embed="rId3"/>
          <a:stretch>
            <a:fillRect/>
          </a:stretch>
        </p:blipFill>
        <p:spPr>
          <a:xfrm>
            <a:off x="0" y="810679"/>
            <a:ext cx="10080625" cy="4049192"/>
          </a:xfrm>
          <a:prstGeom prst="rect">
            <a:avLst/>
          </a:prstGeom>
        </p:spPr>
      </p:pic>
    </p:spTree>
    <p:extLst>
      <p:ext uri="{BB962C8B-B14F-4D97-AF65-F5344CB8AC3E}">
        <p14:creationId xmlns:p14="http://schemas.microsoft.com/office/powerpoint/2010/main" val="33453773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50CCE91-DFBE-B9DC-C9CC-69F5A3F30265}"/>
              </a:ext>
            </a:extLst>
          </p:cNvPr>
          <p:cNvSpPr txBox="1"/>
          <p:nvPr/>
        </p:nvSpPr>
        <p:spPr>
          <a:xfrm>
            <a:off x="-1" y="70509"/>
            <a:ext cx="10080625" cy="646331"/>
          </a:xfrm>
          <a:prstGeom prst="rect">
            <a:avLst/>
          </a:prstGeom>
          <a:noFill/>
        </p:spPr>
        <p:txBody>
          <a:bodyPr wrap="square" rtlCol="0">
            <a:spAutoFit/>
          </a:bodyPr>
          <a:lstStyle/>
          <a:p>
            <a:pPr algn="ctr"/>
            <a:r>
              <a:rPr lang="en-AU" spc="-1" dirty="0">
                <a:solidFill>
                  <a:srgbClr val="000000"/>
                </a:solidFill>
                <a:latin typeface="Arial"/>
              </a:rPr>
              <a:t>Having industry standard views of points on the initiative lifecycle, mapped across models, can help us to consistently define the different value of business architecture across the lifecycle.</a:t>
            </a:r>
            <a:endParaRPr lang="en-AU" dirty="0"/>
          </a:p>
        </p:txBody>
      </p:sp>
      <p:pic>
        <p:nvPicPr>
          <p:cNvPr id="4" name="Picture 3">
            <a:extLst>
              <a:ext uri="{FF2B5EF4-FFF2-40B4-BE49-F238E27FC236}">
                <a16:creationId xmlns:a16="http://schemas.microsoft.com/office/drawing/2014/main" id="{9E4DF580-8903-5009-0F3F-513AD6A437A6}"/>
              </a:ext>
            </a:extLst>
          </p:cNvPr>
          <p:cNvPicPr>
            <a:picLocks noChangeAspect="1"/>
          </p:cNvPicPr>
          <p:nvPr/>
        </p:nvPicPr>
        <p:blipFill>
          <a:blip r:embed="rId3"/>
          <a:stretch>
            <a:fillRect/>
          </a:stretch>
        </p:blipFill>
        <p:spPr>
          <a:xfrm>
            <a:off x="622299" y="725346"/>
            <a:ext cx="8836024" cy="4945204"/>
          </a:xfrm>
          <a:prstGeom prst="rect">
            <a:avLst/>
          </a:prstGeom>
        </p:spPr>
      </p:pic>
    </p:spTree>
    <p:extLst>
      <p:ext uri="{BB962C8B-B14F-4D97-AF65-F5344CB8AC3E}">
        <p14:creationId xmlns:p14="http://schemas.microsoft.com/office/powerpoint/2010/main" val="27069941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50CCE91-DFBE-B9DC-C9CC-69F5A3F30265}"/>
              </a:ext>
            </a:extLst>
          </p:cNvPr>
          <p:cNvSpPr txBox="1"/>
          <p:nvPr/>
        </p:nvSpPr>
        <p:spPr>
          <a:xfrm>
            <a:off x="-1" y="70509"/>
            <a:ext cx="10080625" cy="1200329"/>
          </a:xfrm>
          <a:prstGeom prst="rect">
            <a:avLst/>
          </a:prstGeom>
          <a:noFill/>
        </p:spPr>
        <p:txBody>
          <a:bodyPr wrap="square" rtlCol="0">
            <a:spAutoFit/>
          </a:bodyPr>
          <a:lstStyle/>
          <a:p>
            <a:pPr algn="ctr"/>
            <a:r>
              <a:rPr lang="en-AU" spc="-1" dirty="0">
                <a:solidFill>
                  <a:srgbClr val="000000"/>
                </a:solidFill>
                <a:latin typeface="Arial"/>
              </a:rPr>
              <a:t>This leads to three questions</a:t>
            </a:r>
          </a:p>
          <a:p>
            <a:pPr marL="342900" indent="-342900" algn="ctr">
              <a:buAutoNum type="alphaLcParenR"/>
            </a:pPr>
            <a:r>
              <a:rPr lang="en-AU" spc="-1" dirty="0">
                <a:solidFill>
                  <a:srgbClr val="000000"/>
                </a:solidFill>
                <a:latin typeface="Arial"/>
              </a:rPr>
              <a:t>How does business architecture, and its value, change across the initiative lifecycle?</a:t>
            </a:r>
          </a:p>
          <a:p>
            <a:pPr marL="342900" indent="-342900" algn="ctr">
              <a:buAutoNum type="alphaLcParenR"/>
            </a:pPr>
            <a:r>
              <a:rPr lang="en-AU" spc="-1" dirty="0">
                <a:solidFill>
                  <a:srgbClr val="000000"/>
                </a:solidFill>
                <a:latin typeface="Arial"/>
              </a:rPr>
              <a:t>Do we need a consistent lifecycle model to help us anchor lifecycle conversations?</a:t>
            </a:r>
          </a:p>
          <a:p>
            <a:pPr marL="342900" indent="-342900" algn="ctr">
              <a:buAutoNum type="alphaLcParenR"/>
            </a:pPr>
            <a:r>
              <a:rPr lang="en-AU" spc="-1" dirty="0">
                <a:solidFill>
                  <a:srgbClr val="000000"/>
                </a:solidFill>
                <a:latin typeface="Arial"/>
              </a:rPr>
              <a:t>What international lifecycle model can/should we use?</a:t>
            </a:r>
            <a:endParaRPr lang="en-AU" dirty="0"/>
          </a:p>
        </p:txBody>
      </p:sp>
      <p:pic>
        <p:nvPicPr>
          <p:cNvPr id="7" name="Picture 6">
            <a:extLst>
              <a:ext uri="{FF2B5EF4-FFF2-40B4-BE49-F238E27FC236}">
                <a16:creationId xmlns:a16="http://schemas.microsoft.com/office/drawing/2014/main" id="{0ABAAC3D-ED57-042A-A275-90296C92726D}"/>
              </a:ext>
            </a:extLst>
          </p:cNvPr>
          <p:cNvPicPr>
            <a:picLocks noChangeAspect="1"/>
          </p:cNvPicPr>
          <p:nvPr/>
        </p:nvPicPr>
        <p:blipFill>
          <a:blip r:embed="rId3"/>
          <a:stretch>
            <a:fillRect/>
          </a:stretch>
        </p:blipFill>
        <p:spPr>
          <a:xfrm>
            <a:off x="0" y="1511958"/>
            <a:ext cx="10080625" cy="3727290"/>
          </a:xfrm>
          <a:prstGeom prst="rect">
            <a:avLst/>
          </a:prstGeom>
        </p:spPr>
      </p:pic>
    </p:spTree>
    <p:extLst>
      <p:ext uri="{BB962C8B-B14F-4D97-AF65-F5344CB8AC3E}">
        <p14:creationId xmlns:p14="http://schemas.microsoft.com/office/powerpoint/2010/main" val="20790798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50CCE91-DFBE-B9DC-C9CC-69F5A3F30265}"/>
              </a:ext>
            </a:extLst>
          </p:cNvPr>
          <p:cNvSpPr txBox="1"/>
          <p:nvPr/>
        </p:nvSpPr>
        <p:spPr>
          <a:xfrm>
            <a:off x="48127" y="543444"/>
            <a:ext cx="4793605" cy="4185761"/>
          </a:xfrm>
          <a:prstGeom prst="rect">
            <a:avLst/>
          </a:prstGeom>
          <a:noFill/>
        </p:spPr>
        <p:txBody>
          <a:bodyPr wrap="square" rtlCol="0">
            <a:spAutoFit/>
          </a:bodyPr>
          <a:lstStyle/>
          <a:p>
            <a:r>
              <a:rPr lang="en-AU" sz="1400" spc="-1" dirty="0">
                <a:solidFill>
                  <a:srgbClr val="000000"/>
                </a:solidFill>
                <a:latin typeface="Arial"/>
              </a:rPr>
              <a:t>Questions for consideration;</a:t>
            </a:r>
          </a:p>
          <a:p>
            <a:pPr marL="342900" indent="-342900">
              <a:buAutoNum type="alphaLcParenR"/>
            </a:pPr>
            <a:r>
              <a:rPr lang="en-AU" sz="1400" spc="-1" dirty="0">
                <a:solidFill>
                  <a:srgbClr val="000000"/>
                </a:solidFill>
                <a:latin typeface="Arial"/>
              </a:rPr>
              <a:t>How does business architecture, and its value, change across the initiative lifecycle?</a:t>
            </a:r>
          </a:p>
          <a:p>
            <a:pPr marL="342900" indent="-342900">
              <a:buAutoNum type="alphaLcParenR"/>
            </a:pPr>
            <a:r>
              <a:rPr lang="en-AU" sz="1400" spc="-1" dirty="0">
                <a:solidFill>
                  <a:srgbClr val="000000"/>
                </a:solidFill>
                <a:latin typeface="Arial"/>
              </a:rPr>
              <a:t>On lifecycle models;</a:t>
            </a:r>
          </a:p>
          <a:p>
            <a:pPr marL="800100" lvl="1" indent="-342900">
              <a:buAutoNum type="romanUcPeriod"/>
            </a:pPr>
            <a:r>
              <a:rPr lang="en-AU" sz="1400" spc="-1" dirty="0">
                <a:solidFill>
                  <a:srgbClr val="000000"/>
                </a:solidFill>
                <a:latin typeface="Arial"/>
              </a:rPr>
              <a:t>Do we need a consistent lifecycle model to help us anchor lifecycle conversations?</a:t>
            </a:r>
          </a:p>
          <a:p>
            <a:pPr marL="857250" lvl="1" indent="-400050">
              <a:buFont typeface="+mj-lt"/>
              <a:buAutoNum type="romanUcPeriod"/>
            </a:pPr>
            <a:r>
              <a:rPr lang="en-AU" sz="1400" spc="-1" dirty="0">
                <a:solidFill>
                  <a:srgbClr val="000000"/>
                </a:solidFill>
                <a:latin typeface="Arial"/>
              </a:rPr>
              <a:t>What international lifecycle model can/should we use?</a:t>
            </a:r>
          </a:p>
          <a:p>
            <a:pPr marL="342900" indent="-342900">
              <a:buAutoNum type="alphaLcParenR"/>
            </a:pPr>
            <a:r>
              <a:rPr lang="en-AU" sz="1400" spc="-1" dirty="0">
                <a:solidFill>
                  <a:srgbClr val="000000"/>
                </a:solidFill>
                <a:latin typeface="Arial"/>
              </a:rPr>
              <a:t>On types of business architecture</a:t>
            </a:r>
          </a:p>
          <a:p>
            <a:pPr marL="857250" lvl="1" indent="-400050">
              <a:buFont typeface="+mj-lt"/>
              <a:buAutoNum type="romanUcPeriod"/>
            </a:pPr>
            <a:r>
              <a:rPr lang="en-AU" sz="1400" spc="-1" dirty="0">
                <a:solidFill>
                  <a:srgbClr val="000000"/>
                </a:solidFill>
                <a:latin typeface="Arial"/>
              </a:rPr>
              <a:t>What is your view of the idea that there are two types of business architecture, with two different value propositions, practice a different stages in the initiative lifecycle?</a:t>
            </a:r>
          </a:p>
          <a:p>
            <a:pPr marL="857250" lvl="1" indent="-400050">
              <a:buFont typeface="+mj-lt"/>
              <a:buAutoNum type="romanUcPeriod"/>
            </a:pPr>
            <a:r>
              <a:rPr lang="en-AU" sz="1400" spc="-1" dirty="0">
                <a:solidFill>
                  <a:srgbClr val="000000"/>
                </a:solidFill>
                <a:latin typeface="Arial"/>
              </a:rPr>
              <a:t>What impact would/should such a separation of types of business architecture have on how we design and describe our discipline?</a:t>
            </a:r>
          </a:p>
          <a:p>
            <a:pPr marL="857250" lvl="1" indent="-400050">
              <a:buFont typeface="+mj-lt"/>
              <a:buAutoNum type="romanUcPeriod"/>
            </a:pPr>
            <a:r>
              <a:rPr lang="en-AU" sz="1400" spc="-1" dirty="0">
                <a:solidFill>
                  <a:srgbClr val="000000"/>
                </a:solidFill>
                <a:latin typeface="Arial"/>
              </a:rPr>
              <a:t>What impact could such a separation of types of business architecture have on our ability to “sell” the discipline within our organisations?</a:t>
            </a:r>
            <a:endParaRPr lang="en-AU" sz="1400" dirty="0"/>
          </a:p>
        </p:txBody>
      </p:sp>
      <p:pic>
        <p:nvPicPr>
          <p:cNvPr id="7" name="Picture 6">
            <a:extLst>
              <a:ext uri="{FF2B5EF4-FFF2-40B4-BE49-F238E27FC236}">
                <a16:creationId xmlns:a16="http://schemas.microsoft.com/office/drawing/2014/main" id="{0ABAAC3D-ED57-042A-A275-90296C92726D}"/>
              </a:ext>
            </a:extLst>
          </p:cNvPr>
          <p:cNvPicPr>
            <a:picLocks noChangeAspect="1"/>
          </p:cNvPicPr>
          <p:nvPr/>
        </p:nvPicPr>
        <p:blipFill>
          <a:blip r:embed="rId3"/>
          <a:stretch>
            <a:fillRect/>
          </a:stretch>
        </p:blipFill>
        <p:spPr>
          <a:xfrm>
            <a:off x="6636449" y="4131988"/>
            <a:ext cx="3347923" cy="1237887"/>
          </a:xfrm>
          <a:prstGeom prst="rect">
            <a:avLst/>
          </a:prstGeom>
        </p:spPr>
      </p:pic>
      <p:sp>
        <p:nvSpPr>
          <p:cNvPr id="4" name="TextBox 3">
            <a:extLst>
              <a:ext uri="{FF2B5EF4-FFF2-40B4-BE49-F238E27FC236}">
                <a16:creationId xmlns:a16="http://schemas.microsoft.com/office/drawing/2014/main" id="{1BD94280-3363-C256-F8C9-7903DCCF7D06}"/>
              </a:ext>
            </a:extLst>
          </p:cNvPr>
          <p:cNvSpPr txBox="1"/>
          <p:nvPr/>
        </p:nvSpPr>
        <p:spPr>
          <a:xfrm>
            <a:off x="4944860" y="543444"/>
            <a:ext cx="5039512" cy="2893100"/>
          </a:xfrm>
          <a:prstGeom prst="rect">
            <a:avLst/>
          </a:prstGeom>
          <a:noFill/>
        </p:spPr>
        <p:txBody>
          <a:bodyPr wrap="square">
            <a:spAutoFit/>
          </a:bodyPr>
          <a:lstStyle/>
          <a:p>
            <a:r>
              <a:rPr lang="en-GB" sz="1400" spc="-1" dirty="0">
                <a:solidFill>
                  <a:srgbClr val="000000"/>
                </a:solidFill>
                <a:latin typeface="Arial"/>
              </a:rPr>
              <a:t>Notes</a:t>
            </a:r>
          </a:p>
          <a:p>
            <a:pPr marL="285750" indent="-285750">
              <a:buFont typeface="Arial" panose="020B0604020202020204" pitchFamily="34" charset="0"/>
              <a:buChar char="•"/>
            </a:pPr>
            <a:r>
              <a:rPr lang="en-GB" sz="1400" spc="-1" dirty="0">
                <a:solidFill>
                  <a:srgbClr val="000000"/>
                </a:solidFill>
                <a:latin typeface="Arial"/>
              </a:rPr>
              <a:t>Please feel free to test and use these concepts in your own environments. I’ll be happy to share the source Visio files for the diagrams.</a:t>
            </a:r>
          </a:p>
          <a:p>
            <a:pPr marL="285750" indent="-285750">
              <a:buFont typeface="Arial" panose="020B0604020202020204" pitchFamily="34" charset="0"/>
              <a:buChar char="•"/>
            </a:pPr>
            <a:r>
              <a:rPr lang="en-GB" sz="1400" spc="-1" dirty="0">
                <a:solidFill>
                  <a:srgbClr val="000000"/>
                </a:solidFill>
                <a:latin typeface="Arial"/>
              </a:rPr>
              <a:t>If you aim to use and improve these concepts and representations – please remember to share your improvements. The concepts, and their representation, is a work in progress created from a very particular perspective. Input / correction / refinement from different perspectives is very welcome. The work can be regarded as “Creative Commons – Share Alike” – feel free to use and improve, with appropriate attribution, and remember to share what you’ve improved.</a:t>
            </a:r>
          </a:p>
        </p:txBody>
      </p:sp>
    </p:spTree>
    <p:extLst>
      <p:ext uri="{BB962C8B-B14F-4D97-AF65-F5344CB8AC3E}">
        <p14:creationId xmlns:p14="http://schemas.microsoft.com/office/powerpoint/2010/main" val="24014791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299</TotalTime>
  <Words>522</Words>
  <Application>Microsoft Office PowerPoint</Application>
  <PresentationFormat>Custom</PresentationFormat>
  <Paragraphs>46</Paragraphs>
  <Slides>13</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Symbol</vt:lpstr>
      <vt:lpstr>Times New Roman</vt:lpstr>
      <vt:lpstr>Wingdings</vt:lpstr>
      <vt:lpstr>Office Theme</vt:lpstr>
      <vt:lpstr>Business architecture across the initiative lifecycle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dc:creator>
  <cp:lastModifiedBy>Chris</cp:lastModifiedBy>
  <cp:revision>21</cp:revision>
  <dcterms:modified xsi:type="dcterms:W3CDTF">2023-02-09T09:52:55Z</dcterms:modified>
</cp:coreProperties>
</file>

<file path=docProps/core0.xml><?xml version="1.0" encoding="utf-8"?>
<cp:coreProperties xmlns:cp="http://schemas.openxmlformats.org/package/2006/metadata/core-properties" xmlns:dc="http://purl.org/dc/elements/1.1/" xmlns:dcterms="http://purl.org/dc/terms/" xmlns:dcmitype="http://purl.org/dc/dcmitype/" xmlns:xsi="http://www.w3.org/2001/XMLSchema-instance">
  <dc:creator/>
  <dc:description/>
  <dc:language>en-AU</dc:language>
  <cp:lastModifiedBy/>
  <dcterms:modified xsi:type="dcterms:W3CDTF">2023-02-06T20:36:38Z</dcterms:modified>
  <cp:revision>1</cp:revision>
  <dc:subject/>
  <dc:title/>
</cp:coreProperties>
</file>